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49.xml" ContentType="application/vnd.openxmlformats-officedocument.presentationml.tags+xml"/>
  <Default Extension="rels" ContentType="application/vnd.openxmlformats-package.relationships+xml"/>
  <Default Extension="xml" ContentType="application/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tags/tag54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4DFA8-4558-451A-A3DA-48A33C9E6B45}" type="datetimeFigureOut">
              <a:rPr lang="ru-RU" smtClean="0"/>
              <a:t>24.11.2016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C9ECC-0209-4DB1-9000-91F40EDA32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3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image" Target="../media/image1.png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image" Target="../media/image3.png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image" Target="../media/image1.png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tags" Target="../tags/tag33.xml"/><Relationship Id="rId5" Type="http://schemas.openxmlformats.org/officeDocument/2006/relationships/tags" Target="../tags/tag27.xml"/><Relationship Id="rId15" Type="http://schemas.openxmlformats.org/officeDocument/2006/relationships/image" Target="../media/image3.png"/><Relationship Id="rId10" Type="http://schemas.openxmlformats.org/officeDocument/2006/relationships/tags" Target="../tags/tag32.xml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image" Target="../media/image1.png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5" Type="http://schemas.openxmlformats.org/officeDocument/2006/relationships/image" Target="../media/image3.png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image" Target="../media/image1.png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5" Type="http://schemas.openxmlformats.org/officeDocument/2006/relationships/tags" Target="../tags/tag49.xml"/><Relationship Id="rId15" Type="http://schemas.openxmlformats.org/officeDocument/2006/relationships/image" Target="../media/image3.png"/><Relationship Id="rId10" Type="http://schemas.openxmlformats.org/officeDocument/2006/relationships/tags" Target="../tags/tag54.xml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ru-RU" sz="2800" smtClean="0"/>
              <a:t>Текст вопроса</a:t>
            </a:r>
            <a:endParaRPr lang="ru-RU" sz="2800"/>
          </a:p>
        </p:txBody>
      </p:sp>
      <p:grpSp>
        <p:nvGrpSpPr>
          <p:cNvPr id="5" name="Группа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4" name="Рисунок 3" descr="answer-a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13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Группа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8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7" name="Рисунок 6" descr="answer-b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14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6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ru-RU" smtClean="0"/>
                <a:t>введите текст</a:t>
              </a:r>
              <a:endParaRPr lang="ru-RU"/>
            </a:p>
          </p:txBody>
        </p:sp>
        <p:pic>
          <p:nvPicPr>
            <p:cNvPr id="10" name="Рисунок 9" descr="answer-c.png"/>
            <p:cNvPicPr>
              <a:picLocks/>
            </p:cNvPicPr>
            <p:nvPr>
              <p:custDataLst>
                <p:tags r:id="rId7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A"/>
  <p:tag name="QUESTION WEIGHT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C"/>
  <p:tag name="QUESTION WEIGHT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"/>
  <p:tag name="CORRECT ANSWER" val="B"/>
  <p:tag name="QUESTION WEIGHT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Текст вопроса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YES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C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введите текст"/>
  <p:tag name="ANSWER TEXTBOX" val="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Sophya</dc:creator>
  <cp:lastModifiedBy>Sophya</cp:lastModifiedBy>
  <cp:revision>2</cp:revision>
  <dcterms:created xsi:type="dcterms:W3CDTF">2016-11-24T18:43:49Z</dcterms:created>
  <dcterms:modified xsi:type="dcterms:W3CDTF">2016-11-24T18:47:16Z</dcterms:modified>
</cp:coreProperties>
</file>