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tags/tag104.xml" ContentType="application/vnd.openxmlformats-officedocument.presentationml.tags+xml"/>
  <Override PartName="/ppt/tags/tag122.xml" ContentType="application/vnd.openxmlformats-officedocument.presentationml.tags+xml"/>
  <Override PartName="/ppt/tags/tag140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78.xml" ContentType="application/vnd.openxmlformats-officedocument.presentationml.tags+xml"/>
  <Override PartName="/ppt/tags/tag96.xml" ContentType="application/vnd.openxmlformats-officedocument.presentationml.tags+xml"/>
  <Override PartName="/ppt/tags/tag100.xml" ContentType="application/vnd.openxmlformats-officedocument.presentationml.tags+xml"/>
  <Default Extension="xml" ContentType="application/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85.xml" ContentType="application/vnd.openxmlformats-officedocument.presentationml.tag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92.xml" ContentType="application/vnd.openxmlformats-officedocument.presentationml.tag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81.xml" ContentType="application/vnd.openxmlformats-officedocument.presentationml.tags+xml"/>
  <Override PartName="/ppt/tags/tag109.xml" ContentType="application/vnd.openxmlformats-officedocument.presentationml.tags+xml"/>
  <Override PartName="/ppt/tags/tag138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tags/tag105.xml" ContentType="application/vnd.openxmlformats-officedocument.presentationml.tags+xml"/>
  <Override PartName="/ppt/tags/tag134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112.xml" ContentType="application/vnd.openxmlformats-officedocument.presentationml.tags+xml"/>
  <Override PartName="/ppt/tags/tag123.xml" ContentType="application/vnd.openxmlformats-officedocument.presentationml.tags+xml"/>
  <Override PartName="/ppt/presProps.xml" ContentType="application/vnd.openxmlformats-officedocument.presentationml.presProps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101.xml" ContentType="application/vnd.openxmlformats-officedocument.presentationml.tags+xml"/>
  <Override PartName="/ppt/tags/tag130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tags/tag68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57.xml" ContentType="application/vnd.openxmlformats-officedocument.presentationml.tags+xml"/>
  <Override PartName="/ppt/tags/tag75.xml" ContentType="application/vnd.openxmlformats-officedocument.presentationml.tags+xml"/>
  <Override PartName="/docProps/app.xml" ContentType="application/vnd.openxmlformats-officedocument.extended-properties+xml"/>
  <Override PartName="/ppt/tags/tag17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64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tags/tag139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ppt/tags/tag71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28.xml" ContentType="application/vnd.openxmlformats-officedocument.presentationml.tags+xml"/>
  <Override PartName="/ppt/tags/tag137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tags/tag108.xml" ContentType="application/vnd.openxmlformats-officedocument.presentationml.tags+xml"/>
  <Override PartName="/ppt/tags/tag117.xml" ContentType="application/vnd.openxmlformats-officedocument.presentationml.tags+xml"/>
  <Override PartName="/ppt/tags/tag126.xml" ContentType="application/vnd.openxmlformats-officedocument.presentationml.tags+xml"/>
  <Override PartName="/ppt/tags/tag135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106.xml" ContentType="application/vnd.openxmlformats-officedocument.presentationml.tags+xml"/>
  <Override PartName="/ppt/tags/tag115.xml" ContentType="application/vnd.openxmlformats-officedocument.presentationml.tags+xml"/>
  <Override PartName="/ppt/tags/tag124.xml" ContentType="application/vnd.openxmlformats-officedocument.presentationml.tags+xml"/>
  <Override PartName="/ppt/tags/tag133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tags/tag131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tags/tag102.xml" ContentType="application/vnd.openxmlformats-officedocument.presentationml.tags+xml"/>
  <Override PartName="/ppt/tags/tag120.xml" ContentType="application/vnd.openxmlformats-officedocument.presentationml.tags+xml"/>
  <Override PartName="/ppt/slides/slide2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tags/tag136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7.xml" ContentType="application/vnd.openxmlformats-officedocument.presentationml.tags+xml"/>
  <Override PartName="/ppt/tags/tag103.xml" ContentType="application/vnd.openxmlformats-officedocument.presentationml.tags+xml"/>
  <Override PartName="/ppt/tags/tag132.xml" ContentType="application/vnd.openxmlformats-officedocument.presentationml.tags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Override PartName="/ppt/tags/tag3.xml" ContentType="application/vnd.openxmlformats-officedocument.presentationml.tags+xml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Default Extension="jpeg" ContentType="image/jpeg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45F6-3FCB-4E7E-B1CE-CB363FFEEFDB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33E6-9A3C-4B7F-9A96-700EF62E29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45F6-3FCB-4E7E-B1CE-CB363FFEEFDB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33E6-9A3C-4B7F-9A96-700EF62E29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45F6-3FCB-4E7E-B1CE-CB363FFEEFDB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33E6-9A3C-4B7F-9A96-700EF62E29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45F6-3FCB-4E7E-B1CE-CB363FFEEFDB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33E6-9A3C-4B7F-9A96-700EF62E29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45F6-3FCB-4E7E-B1CE-CB363FFEEFDB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33E6-9A3C-4B7F-9A96-700EF62E29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45F6-3FCB-4E7E-B1CE-CB363FFEEFDB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33E6-9A3C-4B7F-9A96-700EF62E29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45F6-3FCB-4E7E-B1CE-CB363FFEEFDB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33E6-9A3C-4B7F-9A96-700EF62E29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45F6-3FCB-4E7E-B1CE-CB363FFEEFDB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33E6-9A3C-4B7F-9A96-700EF62E29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45F6-3FCB-4E7E-B1CE-CB363FFEEFDB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33E6-9A3C-4B7F-9A96-700EF62E29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45F6-3FCB-4E7E-B1CE-CB363FFEEFDB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33E6-9A3C-4B7F-9A96-700EF62E29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45F6-3FCB-4E7E-B1CE-CB363FFEEFDB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33E6-9A3C-4B7F-9A96-700EF62E29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845F6-3FCB-4E7E-B1CE-CB363FFEEFDB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C33E6-9A3C-4B7F-9A96-700EF62E29D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image" Target="../media/image3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image" Target="../media/image2.png"/><Relationship Id="rId2" Type="http://schemas.openxmlformats.org/officeDocument/2006/relationships/tags" Target="../tags/tag2.xml"/><Relationship Id="rId16" Type="http://schemas.openxmlformats.org/officeDocument/2006/relationships/image" Target="../media/image1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10.xml"/><Relationship Id="rId19" Type="http://schemas.openxmlformats.org/officeDocument/2006/relationships/image" Target="../media/image4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34.xml"/><Relationship Id="rId13" Type="http://schemas.openxmlformats.org/officeDocument/2006/relationships/tags" Target="../tags/tag139.xml"/><Relationship Id="rId18" Type="http://schemas.openxmlformats.org/officeDocument/2006/relationships/image" Target="../media/image3.png"/><Relationship Id="rId3" Type="http://schemas.openxmlformats.org/officeDocument/2006/relationships/tags" Target="../tags/tag129.xml"/><Relationship Id="rId7" Type="http://schemas.openxmlformats.org/officeDocument/2006/relationships/tags" Target="../tags/tag133.xml"/><Relationship Id="rId12" Type="http://schemas.openxmlformats.org/officeDocument/2006/relationships/tags" Target="../tags/tag138.xml"/><Relationship Id="rId17" Type="http://schemas.openxmlformats.org/officeDocument/2006/relationships/image" Target="../media/image2.png"/><Relationship Id="rId2" Type="http://schemas.openxmlformats.org/officeDocument/2006/relationships/tags" Target="../tags/tag128.xml"/><Relationship Id="rId16" Type="http://schemas.openxmlformats.org/officeDocument/2006/relationships/image" Target="../media/image1.png"/><Relationship Id="rId1" Type="http://schemas.openxmlformats.org/officeDocument/2006/relationships/tags" Target="../tags/tag127.xml"/><Relationship Id="rId6" Type="http://schemas.openxmlformats.org/officeDocument/2006/relationships/tags" Target="../tags/tag132.xml"/><Relationship Id="rId11" Type="http://schemas.openxmlformats.org/officeDocument/2006/relationships/tags" Target="../tags/tag137.xml"/><Relationship Id="rId5" Type="http://schemas.openxmlformats.org/officeDocument/2006/relationships/tags" Target="../tags/tag131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136.xml"/><Relationship Id="rId19" Type="http://schemas.openxmlformats.org/officeDocument/2006/relationships/image" Target="../media/image4.png"/><Relationship Id="rId4" Type="http://schemas.openxmlformats.org/officeDocument/2006/relationships/tags" Target="../tags/tag130.xml"/><Relationship Id="rId9" Type="http://schemas.openxmlformats.org/officeDocument/2006/relationships/tags" Target="../tags/tag135.xml"/><Relationship Id="rId14" Type="http://schemas.openxmlformats.org/officeDocument/2006/relationships/tags" Target="../tags/tag14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13" Type="http://schemas.openxmlformats.org/officeDocument/2006/relationships/tags" Target="../tags/tag27.xml"/><Relationship Id="rId18" Type="http://schemas.openxmlformats.org/officeDocument/2006/relationships/image" Target="../media/image3.png"/><Relationship Id="rId3" Type="http://schemas.openxmlformats.org/officeDocument/2006/relationships/tags" Target="../tags/tag17.xml"/><Relationship Id="rId7" Type="http://schemas.openxmlformats.org/officeDocument/2006/relationships/tags" Target="../tags/tag21.xml"/><Relationship Id="rId12" Type="http://schemas.openxmlformats.org/officeDocument/2006/relationships/tags" Target="../tags/tag26.xml"/><Relationship Id="rId17" Type="http://schemas.openxmlformats.org/officeDocument/2006/relationships/image" Target="../media/image2.png"/><Relationship Id="rId2" Type="http://schemas.openxmlformats.org/officeDocument/2006/relationships/tags" Target="../tags/tag16.xml"/><Relationship Id="rId16" Type="http://schemas.openxmlformats.org/officeDocument/2006/relationships/image" Target="../media/image1.png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11" Type="http://schemas.openxmlformats.org/officeDocument/2006/relationships/tags" Target="../tags/tag25.xml"/><Relationship Id="rId5" Type="http://schemas.openxmlformats.org/officeDocument/2006/relationships/tags" Target="../tags/tag19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24.xml"/><Relationship Id="rId19" Type="http://schemas.openxmlformats.org/officeDocument/2006/relationships/image" Target="../media/image4.png"/><Relationship Id="rId4" Type="http://schemas.openxmlformats.org/officeDocument/2006/relationships/tags" Target="../tags/tag18.xml"/><Relationship Id="rId9" Type="http://schemas.openxmlformats.org/officeDocument/2006/relationships/tags" Target="../tags/tag23.xml"/><Relationship Id="rId14" Type="http://schemas.openxmlformats.org/officeDocument/2006/relationships/tags" Target="../tags/tag2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13" Type="http://schemas.openxmlformats.org/officeDocument/2006/relationships/tags" Target="../tags/tag41.xml"/><Relationship Id="rId18" Type="http://schemas.openxmlformats.org/officeDocument/2006/relationships/image" Target="../media/image3.png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12" Type="http://schemas.openxmlformats.org/officeDocument/2006/relationships/tags" Target="../tags/tag40.xml"/><Relationship Id="rId17" Type="http://schemas.openxmlformats.org/officeDocument/2006/relationships/image" Target="../media/image2.png"/><Relationship Id="rId2" Type="http://schemas.openxmlformats.org/officeDocument/2006/relationships/tags" Target="../tags/tag30.xml"/><Relationship Id="rId16" Type="http://schemas.openxmlformats.org/officeDocument/2006/relationships/image" Target="../media/image1.png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11" Type="http://schemas.openxmlformats.org/officeDocument/2006/relationships/tags" Target="../tags/tag39.xml"/><Relationship Id="rId5" Type="http://schemas.openxmlformats.org/officeDocument/2006/relationships/tags" Target="../tags/tag33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38.xml"/><Relationship Id="rId19" Type="http://schemas.openxmlformats.org/officeDocument/2006/relationships/image" Target="../media/image4.png"/><Relationship Id="rId4" Type="http://schemas.openxmlformats.org/officeDocument/2006/relationships/tags" Target="../tags/tag32.xml"/><Relationship Id="rId9" Type="http://schemas.openxmlformats.org/officeDocument/2006/relationships/tags" Target="../tags/tag37.xml"/><Relationship Id="rId14" Type="http://schemas.openxmlformats.org/officeDocument/2006/relationships/tags" Target="../tags/tag4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50.xml"/><Relationship Id="rId13" Type="http://schemas.openxmlformats.org/officeDocument/2006/relationships/tags" Target="../tags/tag55.xml"/><Relationship Id="rId18" Type="http://schemas.openxmlformats.org/officeDocument/2006/relationships/image" Target="../media/image3.png"/><Relationship Id="rId3" Type="http://schemas.openxmlformats.org/officeDocument/2006/relationships/tags" Target="../tags/tag45.xml"/><Relationship Id="rId7" Type="http://schemas.openxmlformats.org/officeDocument/2006/relationships/tags" Target="../tags/tag49.xml"/><Relationship Id="rId12" Type="http://schemas.openxmlformats.org/officeDocument/2006/relationships/tags" Target="../tags/tag54.xml"/><Relationship Id="rId17" Type="http://schemas.openxmlformats.org/officeDocument/2006/relationships/image" Target="../media/image2.png"/><Relationship Id="rId2" Type="http://schemas.openxmlformats.org/officeDocument/2006/relationships/tags" Target="../tags/tag44.xml"/><Relationship Id="rId16" Type="http://schemas.openxmlformats.org/officeDocument/2006/relationships/image" Target="../media/image1.png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11" Type="http://schemas.openxmlformats.org/officeDocument/2006/relationships/tags" Target="../tags/tag53.xml"/><Relationship Id="rId5" Type="http://schemas.openxmlformats.org/officeDocument/2006/relationships/tags" Target="../tags/tag47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52.xml"/><Relationship Id="rId19" Type="http://schemas.openxmlformats.org/officeDocument/2006/relationships/image" Target="../media/image4.png"/><Relationship Id="rId4" Type="http://schemas.openxmlformats.org/officeDocument/2006/relationships/tags" Target="../tags/tag46.xml"/><Relationship Id="rId9" Type="http://schemas.openxmlformats.org/officeDocument/2006/relationships/tags" Target="../tags/tag51.xml"/><Relationship Id="rId14" Type="http://schemas.openxmlformats.org/officeDocument/2006/relationships/tags" Target="../tags/tag5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64.xml"/><Relationship Id="rId13" Type="http://schemas.openxmlformats.org/officeDocument/2006/relationships/tags" Target="../tags/tag69.xml"/><Relationship Id="rId18" Type="http://schemas.openxmlformats.org/officeDocument/2006/relationships/image" Target="../media/image3.png"/><Relationship Id="rId3" Type="http://schemas.openxmlformats.org/officeDocument/2006/relationships/tags" Target="../tags/tag59.xml"/><Relationship Id="rId7" Type="http://schemas.openxmlformats.org/officeDocument/2006/relationships/tags" Target="../tags/tag63.xml"/><Relationship Id="rId12" Type="http://schemas.openxmlformats.org/officeDocument/2006/relationships/tags" Target="../tags/tag68.xml"/><Relationship Id="rId17" Type="http://schemas.openxmlformats.org/officeDocument/2006/relationships/image" Target="../media/image2.png"/><Relationship Id="rId2" Type="http://schemas.openxmlformats.org/officeDocument/2006/relationships/tags" Target="../tags/tag58.xml"/><Relationship Id="rId16" Type="http://schemas.openxmlformats.org/officeDocument/2006/relationships/image" Target="../media/image1.png"/><Relationship Id="rId1" Type="http://schemas.openxmlformats.org/officeDocument/2006/relationships/tags" Target="../tags/tag57.xml"/><Relationship Id="rId6" Type="http://schemas.openxmlformats.org/officeDocument/2006/relationships/tags" Target="../tags/tag62.xml"/><Relationship Id="rId11" Type="http://schemas.openxmlformats.org/officeDocument/2006/relationships/tags" Target="../tags/tag67.xml"/><Relationship Id="rId5" Type="http://schemas.openxmlformats.org/officeDocument/2006/relationships/tags" Target="../tags/tag61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66.xml"/><Relationship Id="rId19" Type="http://schemas.openxmlformats.org/officeDocument/2006/relationships/image" Target="../media/image4.png"/><Relationship Id="rId4" Type="http://schemas.openxmlformats.org/officeDocument/2006/relationships/tags" Target="../tags/tag60.xml"/><Relationship Id="rId9" Type="http://schemas.openxmlformats.org/officeDocument/2006/relationships/tags" Target="../tags/tag65.xml"/><Relationship Id="rId14" Type="http://schemas.openxmlformats.org/officeDocument/2006/relationships/tags" Target="../tags/tag7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78.xml"/><Relationship Id="rId13" Type="http://schemas.openxmlformats.org/officeDocument/2006/relationships/tags" Target="../tags/tag83.xml"/><Relationship Id="rId18" Type="http://schemas.openxmlformats.org/officeDocument/2006/relationships/image" Target="../media/image3.png"/><Relationship Id="rId3" Type="http://schemas.openxmlformats.org/officeDocument/2006/relationships/tags" Target="../tags/tag73.xml"/><Relationship Id="rId7" Type="http://schemas.openxmlformats.org/officeDocument/2006/relationships/tags" Target="../tags/tag77.xml"/><Relationship Id="rId12" Type="http://schemas.openxmlformats.org/officeDocument/2006/relationships/tags" Target="../tags/tag82.xml"/><Relationship Id="rId17" Type="http://schemas.openxmlformats.org/officeDocument/2006/relationships/image" Target="../media/image2.png"/><Relationship Id="rId2" Type="http://schemas.openxmlformats.org/officeDocument/2006/relationships/tags" Target="../tags/tag72.xml"/><Relationship Id="rId16" Type="http://schemas.openxmlformats.org/officeDocument/2006/relationships/image" Target="../media/image1.png"/><Relationship Id="rId1" Type="http://schemas.openxmlformats.org/officeDocument/2006/relationships/tags" Target="../tags/tag71.xml"/><Relationship Id="rId6" Type="http://schemas.openxmlformats.org/officeDocument/2006/relationships/tags" Target="../tags/tag76.xml"/><Relationship Id="rId11" Type="http://schemas.openxmlformats.org/officeDocument/2006/relationships/tags" Target="../tags/tag81.xml"/><Relationship Id="rId5" Type="http://schemas.openxmlformats.org/officeDocument/2006/relationships/tags" Target="../tags/tag75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80.xml"/><Relationship Id="rId19" Type="http://schemas.openxmlformats.org/officeDocument/2006/relationships/image" Target="../media/image4.png"/><Relationship Id="rId4" Type="http://schemas.openxmlformats.org/officeDocument/2006/relationships/tags" Target="../tags/tag74.xml"/><Relationship Id="rId9" Type="http://schemas.openxmlformats.org/officeDocument/2006/relationships/tags" Target="../tags/tag79.xml"/><Relationship Id="rId14" Type="http://schemas.openxmlformats.org/officeDocument/2006/relationships/tags" Target="../tags/tag8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92.xml"/><Relationship Id="rId13" Type="http://schemas.openxmlformats.org/officeDocument/2006/relationships/tags" Target="../tags/tag97.xml"/><Relationship Id="rId18" Type="http://schemas.openxmlformats.org/officeDocument/2006/relationships/image" Target="../media/image3.png"/><Relationship Id="rId3" Type="http://schemas.openxmlformats.org/officeDocument/2006/relationships/tags" Target="../tags/tag87.xml"/><Relationship Id="rId7" Type="http://schemas.openxmlformats.org/officeDocument/2006/relationships/tags" Target="../tags/tag91.xml"/><Relationship Id="rId12" Type="http://schemas.openxmlformats.org/officeDocument/2006/relationships/tags" Target="../tags/tag96.xml"/><Relationship Id="rId17" Type="http://schemas.openxmlformats.org/officeDocument/2006/relationships/image" Target="../media/image2.png"/><Relationship Id="rId2" Type="http://schemas.openxmlformats.org/officeDocument/2006/relationships/tags" Target="../tags/tag86.xml"/><Relationship Id="rId16" Type="http://schemas.openxmlformats.org/officeDocument/2006/relationships/image" Target="../media/image1.png"/><Relationship Id="rId1" Type="http://schemas.openxmlformats.org/officeDocument/2006/relationships/tags" Target="../tags/tag85.xml"/><Relationship Id="rId6" Type="http://schemas.openxmlformats.org/officeDocument/2006/relationships/tags" Target="../tags/tag90.xml"/><Relationship Id="rId11" Type="http://schemas.openxmlformats.org/officeDocument/2006/relationships/tags" Target="../tags/tag95.xml"/><Relationship Id="rId5" Type="http://schemas.openxmlformats.org/officeDocument/2006/relationships/tags" Target="../tags/tag89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94.xml"/><Relationship Id="rId19" Type="http://schemas.openxmlformats.org/officeDocument/2006/relationships/image" Target="../media/image4.png"/><Relationship Id="rId4" Type="http://schemas.openxmlformats.org/officeDocument/2006/relationships/tags" Target="../tags/tag88.xml"/><Relationship Id="rId9" Type="http://schemas.openxmlformats.org/officeDocument/2006/relationships/tags" Target="../tags/tag93.xml"/><Relationship Id="rId14" Type="http://schemas.openxmlformats.org/officeDocument/2006/relationships/tags" Target="../tags/tag9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06.xml"/><Relationship Id="rId13" Type="http://schemas.openxmlformats.org/officeDocument/2006/relationships/tags" Target="../tags/tag111.xml"/><Relationship Id="rId18" Type="http://schemas.openxmlformats.org/officeDocument/2006/relationships/image" Target="../media/image3.png"/><Relationship Id="rId3" Type="http://schemas.openxmlformats.org/officeDocument/2006/relationships/tags" Target="../tags/tag101.xml"/><Relationship Id="rId7" Type="http://schemas.openxmlformats.org/officeDocument/2006/relationships/tags" Target="../tags/tag105.xml"/><Relationship Id="rId12" Type="http://schemas.openxmlformats.org/officeDocument/2006/relationships/tags" Target="../tags/tag110.xml"/><Relationship Id="rId17" Type="http://schemas.openxmlformats.org/officeDocument/2006/relationships/image" Target="../media/image2.png"/><Relationship Id="rId2" Type="http://schemas.openxmlformats.org/officeDocument/2006/relationships/tags" Target="../tags/tag100.xml"/><Relationship Id="rId16" Type="http://schemas.openxmlformats.org/officeDocument/2006/relationships/image" Target="../media/image1.png"/><Relationship Id="rId1" Type="http://schemas.openxmlformats.org/officeDocument/2006/relationships/tags" Target="../tags/tag99.xml"/><Relationship Id="rId6" Type="http://schemas.openxmlformats.org/officeDocument/2006/relationships/tags" Target="../tags/tag104.xml"/><Relationship Id="rId11" Type="http://schemas.openxmlformats.org/officeDocument/2006/relationships/tags" Target="../tags/tag109.xml"/><Relationship Id="rId5" Type="http://schemas.openxmlformats.org/officeDocument/2006/relationships/tags" Target="../tags/tag103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108.xml"/><Relationship Id="rId19" Type="http://schemas.openxmlformats.org/officeDocument/2006/relationships/image" Target="../media/image4.png"/><Relationship Id="rId4" Type="http://schemas.openxmlformats.org/officeDocument/2006/relationships/tags" Target="../tags/tag102.xml"/><Relationship Id="rId9" Type="http://schemas.openxmlformats.org/officeDocument/2006/relationships/tags" Target="../tags/tag107.xml"/><Relationship Id="rId14" Type="http://schemas.openxmlformats.org/officeDocument/2006/relationships/tags" Target="../tags/tag11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20.xml"/><Relationship Id="rId13" Type="http://schemas.openxmlformats.org/officeDocument/2006/relationships/tags" Target="../tags/tag125.xml"/><Relationship Id="rId18" Type="http://schemas.openxmlformats.org/officeDocument/2006/relationships/image" Target="../media/image3.png"/><Relationship Id="rId3" Type="http://schemas.openxmlformats.org/officeDocument/2006/relationships/tags" Target="../tags/tag115.xml"/><Relationship Id="rId7" Type="http://schemas.openxmlformats.org/officeDocument/2006/relationships/tags" Target="../tags/tag119.xml"/><Relationship Id="rId12" Type="http://schemas.openxmlformats.org/officeDocument/2006/relationships/tags" Target="../tags/tag124.xml"/><Relationship Id="rId17" Type="http://schemas.openxmlformats.org/officeDocument/2006/relationships/image" Target="../media/image2.png"/><Relationship Id="rId2" Type="http://schemas.openxmlformats.org/officeDocument/2006/relationships/tags" Target="../tags/tag114.xml"/><Relationship Id="rId16" Type="http://schemas.openxmlformats.org/officeDocument/2006/relationships/image" Target="../media/image1.png"/><Relationship Id="rId1" Type="http://schemas.openxmlformats.org/officeDocument/2006/relationships/tags" Target="../tags/tag113.xml"/><Relationship Id="rId6" Type="http://schemas.openxmlformats.org/officeDocument/2006/relationships/tags" Target="../tags/tag118.xml"/><Relationship Id="rId11" Type="http://schemas.openxmlformats.org/officeDocument/2006/relationships/tags" Target="../tags/tag123.xml"/><Relationship Id="rId5" Type="http://schemas.openxmlformats.org/officeDocument/2006/relationships/tags" Target="../tags/tag117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122.xml"/><Relationship Id="rId19" Type="http://schemas.openxmlformats.org/officeDocument/2006/relationships/image" Target="../media/image4.png"/><Relationship Id="rId4" Type="http://schemas.openxmlformats.org/officeDocument/2006/relationships/tags" Target="../tags/tag116.xml"/><Relationship Id="rId9" Type="http://schemas.openxmlformats.org/officeDocument/2006/relationships/tags" Target="../tags/tag121.xml"/><Relationship Id="rId14" Type="http://schemas.openxmlformats.org/officeDocument/2006/relationships/tags" Target="../tags/tag1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C"/>
  <p:tag name="QUESTION WEIGHT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B"/>
  <p:tag name="QUESTION WEIGHT" val="1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C"/>
  <p:tag name="QUESTION WEIGHT" val="1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B"/>
  <p:tag name="QUESTION WEIGHT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C"/>
  <p:tag name="QUESTION WEIGHT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D"/>
  <p:tag name="QUESTION WEIGHT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YES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B"/>
  <p:tag name="QUESTION WEIGHT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A"/>
  <p:tag name="QUESTION WEIGHT" val="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C"/>
  <p:tag name="QUESTION WEIGHT" val="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A"/>
  <p:tag name="QUESTION WEIGHT" val="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100</Words>
  <Application>Microsoft Office PowerPoint</Application>
  <PresentationFormat>Экран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Sophya</dc:creator>
  <cp:lastModifiedBy>Sophya</cp:lastModifiedBy>
  <cp:revision>7</cp:revision>
  <dcterms:created xsi:type="dcterms:W3CDTF">2016-11-24T18:38:54Z</dcterms:created>
  <dcterms:modified xsi:type="dcterms:W3CDTF">2016-11-24T18:41:08Z</dcterms:modified>
</cp:coreProperties>
</file>