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3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40363D-9ED7-4790-9FFC-C6C7A0E5A30B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616FC9-5DC6-4C75-8B6D-3F675D1C34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4357694"/>
            <a:ext cx="5114778" cy="1101248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Работу выполнила </a:t>
            </a:r>
          </a:p>
          <a:p>
            <a:r>
              <a:rPr lang="ru-RU" sz="1800" dirty="0" smtClean="0"/>
              <a:t>Ученица 9 «Б» класса</a:t>
            </a:r>
          </a:p>
          <a:p>
            <a:r>
              <a:rPr lang="ru-RU" sz="1800" dirty="0" err="1" smtClean="0"/>
              <a:t>Серокурова</a:t>
            </a:r>
            <a:r>
              <a:rPr lang="ru-RU" sz="1800" dirty="0" smtClean="0"/>
              <a:t> Елена</a:t>
            </a:r>
          </a:p>
          <a:p>
            <a:r>
              <a:rPr lang="ru-RU" sz="1800" dirty="0" smtClean="0"/>
              <a:t>МБОУ СОШ № 43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664075" cy="618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777132" cy="2868168"/>
          </a:xfrm>
        </p:spPr>
        <p:txBody>
          <a:bodyPr/>
          <a:lstStyle/>
          <a:p>
            <a:r>
              <a:rPr lang="ru-RU" dirty="0" smtClean="0"/>
              <a:t>Вклад моей семьи </a:t>
            </a:r>
            <a:r>
              <a:rPr lang="ru-RU" dirty="0" smtClean="0"/>
              <a:t> в изобретении </a:t>
            </a:r>
            <a:r>
              <a:rPr lang="ru-RU" dirty="0" smtClean="0"/>
              <a:t>газосварочного аппарата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357562"/>
            <a:ext cx="7534292" cy="2868168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Актуальность: память о тех, кто во время войны отдавал всего себя не только на фронте, но и в тылу, изобретая технические возможности для победы над фашизмом </a:t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/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/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>Цель работы : возможность показать на примере моей семьи, какую роль играло изобретение в Советском союзе и России, в прошлом и настоящем.</a:t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/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/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>Исходя из поставленной цели, были поставлены задачи:</a:t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>1.Проанализировать материалы семейного архива</a:t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>2.Познакомиться с  толкованием новых понятий</a:t>
            </a:r>
            <a:br>
              <a:rPr lang="ru-RU" sz="2000" b="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>3.Системаизировать полученные знания</a:t>
            </a:r>
            <a:r>
              <a:rPr lang="ru-RU" sz="4400" b="0" dirty="0" smtClean="0"/>
              <a:t/>
            </a:r>
            <a:br>
              <a:rPr lang="ru-RU" sz="4400" b="0" dirty="0" smtClean="0"/>
            </a:br>
            <a:endParaRPr lang="ru-RU" sz="4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286124"/>
            <a:ext cx="4429156" cy="12858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База данных о патентах СССР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959225" cy="289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39696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5000636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Мои прадедушка , прабабушка, родная и двоюродная бабушки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4357718" cy="10001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Свидетельство о браке от 1 ноября 1936 года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Соня\Рабочий стол\Pic02-11-16_212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Соня\Рабочий стол\Pic02-11-16_212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636" y="2928934"/>
            <a:ext cx="396536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643570" y="171448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Моя прабабушка (справа) </a:t>
            </a:r>
            <a:r>
              <a:rPr lang="ru-RU" dirty="0" err="1" smtClean="0"/>
              <a:t>Абаполова</a:t>
            </a:r>
            <a:r>
              <a:rPr lang="ru-RU" dirty="0" smtClean="0"/>
              <a:t> Вера Дмитриевна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43240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1865312" cy="305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79838"/>
            <a:ext cx="4340225" cy="307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66"/>
            <a:ext cx="4413250" cy="312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2857496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Проверка изобретения в деле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429264"/>
            <a:ext cx="6572296" cy="1428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Выписка – приглашение ректора Ростовского Института сельскохозяйственного машиностроения для обмена опытом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000372"/>
            <a:ext cx="3929058" cy="2143140"/>
          </a:xfrm>
        </p:spPr>
        <p:txBody>
          <a:bodyPr/>
          <a:lstStyle/>
          <a:p>
            <a:pPr algn="ctr"/>
            <a:r>
              <a:rPr lang="ru-RU" dirty="0" smtClean="0"/>
              <a:t>Зарегистрировано в Государственном реестре изобретений Союза ССР от 25 ноября 1955 года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4473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</TotalTime>
  <Words>112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Вклад моей семьи  в изобретении газосварочного аппарата</vt:lpstr>
      <vt:lpstr>Актуальность: память о тех, кто во время войны отдавал всего себя не только на фронте, но и в тылу, изобретая технические возможности для победы над фашизмом    Цель работы : возможность показать на примере моей семьи, какую роль играло изобретение в Советском союзе и России, в прошлом и настоящем.   Исходя из поставленной цели, были поставлены задачи: 1.Проанализировать материалы семейного архива 2.Познакомиться с  толкованием новых понятий 3.Системаизировать полученные знания 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Изобретение моего прадедушки</dc:title>
  <dc:creator>Sophya</dc:creator>
  <cp:lastModifiedBy>Sophya</cp:lastModifiedBy>
  <cp:revision>20</cp:revision>
  <dcterms:created xsi:type="dcterms:W3CDTF">2015-12-23T20:05:40Z</dcterms:created>
  <dcterms:modified xsi:type="dcterms:W3CDTF">2016-02-11T17:45:14Z</dcterms:modified>
</cp:coreProperties>
</file>