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22.xml" ContentType="application/vnd.openxmlformats-officedocument.presentationml.tags+xml"/>
  <Override PartName="/ppt/tags/tag140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Override PartName="/ppt/tags/tag100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28.xml" ContentType="application/vnd.openxmlformats-officedocument.presentationml.tags+xml"/>
  <Override PartName="/ppt/tags/tag137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tags/tag108.xml" ContentType="application/vnd.openxmlformats-officedocument.presentationml.tags+xml"/>
  <Override PartName="/ppt/tags/tag117.xml" ContentType="application/vnd.openxmlformats-officedocument.presentationml.tags+xml"/>
  <Override PartName="/ppt/tags/tag126.xml" ContentType="application/vnd.openxmlformats-officedocument.presentationml.tags+xml"/>
  <Override PartName="/ppt/tags/tag135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15.xml" ContentType="application/vnd.openxmlformats-officedocument.presentationml.tags+xml"/>
  <Override PartName="/ppt/tags/tag124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42A4F-908C-45A7-978F-6E430AC6CF8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9D592-5925-4AF2-8CFF-32365E8C54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34.xml"/><Relationship Id="rId13" Type="http://schemas.openxmlformats.org/officeDocument/2006/relationships/tags" Target="../tags/tag139.xml"/><Relationship Id="rId18" Type="http://schemas.openxmlformats.org/officeDocument/2006/relationships/image" Target="../media/image3.png"/><Relationship Id="rId3" Type="http://schemas.openxmlformats.org/officeDocument/2006/relationships/tags" Target="../tags/tag129.xml"/><Relationship Id="rId7" Type="http://schemas.openxmlformats.org/officeDocument/2006/relationships/tags" Target="../tags/tag133.xml"/><Relationship Id="rId12" Type="http://schemas.openxmlformats.org/officeDocument/2006/relationships/tags" Target="../tags/tag138.xml"/><Relationship Id="rId17" Type="http://schemas.openxmlformats.org/officeDocument/2006/relationships/image" Target="../media/image2.png"/><Relationship Id="rId2" Type="http://schemas.openxmlformats.org/officeDocument/2006/relationships/tags" Target="../tags/tag128.xml"/><Relationship Id="rId16" Type="http://schemas.openxmlformats.org/officeDocument/2006/relationships/image" Target="../media/image1.png"/><Relationship Id="rId1" Type="http://schemas.openxmlformats.org/officeDocument/2006/relationships/tags" Target="../tags/tag127.xml"/><Relationship Id="rId6" Type="http://schemas.openxmlformats.org/officeDocument/2006/relationships/tags" Target="../tags/tag132.xml"/><Relationship Id="rId11" Type="http://schemas.openxmlformats.org/officeDocument/2006/relationships/tags" Target="../tags/tag137.xml"/><Relationship Id="rId5" Type="http://schemas.openxmlformats.org/officeDocument/2006/relationships/tags" Target="../tags/tag13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36.xml"/><Relationship Id="rId19" Type="http://schemas.openxmlformats.org/officeDocument/2006/relationships/image" Target="../media/image4.png"/><Relationship Id="rId4" Type="http://schemas.openxmlformats.org/officeDocument/2006/relationships/tags" Target="../tags/tag130.xml"/><Relationship Id="rId9" Type="http://schemas.openxmlformats.org/officeDocument/2006/relationships/tags" Target="../tags/tag135.xml"/><Relationship Id="rId14" Type="http://schemas.openxmlformats.org/officeDocument/2006/relationships/tags" Target="../tags/tag14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2.png"/><Relationship Id="rId2" Type="http://schemas.openxmlformats.org/officeDocument/2006/relationships/tags" Target="../tags/tag16.xml"/><Relationship Id="rId16" Type="http://schemas.openxmlformats.org/officeDocument/2006/relationships/image" Target="../media/image1.png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24.xml"/><Relationship Id="rId19" Type="http://schemas.openxmlformats.org/officeDocument/2006/relationships/image" Target="../media/image4.png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tags" Target="../tags/tag41.xml"/><Relationship Id="rId18" Type="http://schemas.openxmlformats.org/officeDocument/2006/relationships/image" Target="../media/image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image" Target="../media/image2.png"/><Relationship Id="rId2" Type="http://schemas.openxmlformats.org/officeDocument/2006/relationships/tags" Target="../tags/tag30.xml"/><Relationship Id="rId16" Type="http://schemas.openxmlformats.org/officeDocument/2006/relationships/image" Target="../media/image1.png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38.xml"/><Relationship Id="rId19" Type="http://schemas.openxmlformats.org/officeDocument/2006/relationships/image" Target="../media/image4.png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tags" Target="../tags/tag4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image" Target="../media/image3.png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image" Target="../media/image2.png"/><Relationship Id="rId2" Type="http://schemas.openxmlformats.org/officeDocument/2006/relationships/tags" Target="../tags/tag44.xml"/><Relationship Id="rId16" Type="http://schemas.openxmlformats.org/officeDocument/2006/relationships/image" Target="../media/image1.png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52.xml"/><Relationship Id="rId19" Type="http://schemas.openxmlformats.org/officeDocument/2006/relationships/image" Target="../media/image4.png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image" Target="../media/image3.png"/><Relationship Id="rId3" Type="http://schemas.openxmlformats.org/officeDocument/2006/relationships/tags" Target="../tags/tag59.xml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image" Target="../media/image2.png"/><Relationship Id="rId2" Type="http://schemas.openxmlformats.org/officeDocument/2006/relationships/tags" Target="../tags/tag58.xml"/><Relationship Id="rId16" Type="http://schemas.openxmlformats.org/officeDocument/2006/relationships/image" Target="../media/image1.png"/><Relationship Id="rId1" Type="http://schemas.openxmlformats.org/officeDocument/2006/relationships/tags" Target="../tags/tag57.x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66.xml"/><Relationship Id="rId19" Type="http://schemas.openxmlformats.org/officeDocument/2006/relationships/image" Target="../media/image4.png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78.xml"/><Relationship Id="rId13" Type="http://schemas.openxmlformats.org/officeDocument/2006/relationships/tags" Target="../tags/tag83.xml"/><Relationship Id="rId18" Type="http://schemas.openxmlformats.org/officeDocument/2006/relationships/image" Target="../media/image3.png"/><Relationship Id="rId3" Type="http://schemas.openxmlformats.org/officeDocument/2006/relationships/tags" Target="../tags/tag73.xml"/><Relationship Id="rId7" Type="http://schemas.openxmlformats.org/officeDocument/2006/relationships/tags" Target="../tags/tag77.xml"/><Relationship Id="rId12" Type="http://schemas.openxmlformats.org/officeDocument/2006/relationships/tags" Target="../tags/tag82.xml"/><Relationship Id="rId17" Type="http://schemas.openxmlformats.org/officeDocument/2006/relationships/image" Target="../media/image2.png"/><Relationship Id="rId2" Type="http://schemas.openxmlformats.org/officeDocument/2006/relationships/tags" Target="../tags/tag72.xml"/><Relationship Id="rId16" Type="http://schemas.openxmlformats.org/officeDocument/2006/relationships/image" Target="../media/image1.png"/><Relationship Id="rId1" Type="http://schemas.openxmlformats.org/officeDocument/2006/relationships/tags" Target="../tags/tag71.xml"/><Relationship Id="rId6" Type="http://schemas.openxmlformats.org/officeDocument/2006/relationships/tags" Target="../tags/tag76.xml"/><Relationship Id="rId11" Type="http://schemas.openxmlformats.org/officeDocument/2006/relationships/tags" Target="../tags/tag81.xml"/><Relationship Id="rId5" Type="http://schemas.openxmlformats.org/officeDocument/2006/relationships/tags" Target="../tags/tag75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80.xml"/><Relationship Id="rId19" Type="http://schemas.openxmlformats.org/officeDocument/2006/relationships/image" Target="../media/image4.png"/><Relationship Id="rId4" Type="http://schemas.openxmlformats.org/officeDocument/2006/relationships/tags" Target="../tags/tag74.xml"/><Relationship Id="rId9" Type="http://schemas.openxmlformats.org/officeDocument/2006/relationships/tags" Target="../tags/tag79.xml"/><Relationship Id="rId14" Type="http://schemas.openxmlformats.org/officeDocument/2006/relationships/tags" Target="../tags/tag8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13" Type="http://schemas.openxmlformats.org/officeDocument/2006/relationships/tags" Target="../tags/tag97.xml"/><Relationship Id="rId18" Type="http://schemas.openxmlformats.org/officeDocument/2006/relationships/image" Target="../media/image3.png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tags" Target="../tags/tag96.xml"/><Relationship Id="rId17" Type="http://schemas.openxmlformats.org/officeDocument/2006/relationships/image" Target="../media/image2.png"/><Relationship Id="rId2" Type="http://schemas.openxmlformats.org/officeDocument/2006/relationships/tags" Target="../tags/tag86.xml"/><Relationship Id="rId16" Type="http://schemas.openxmlformats.org/officeDocument/2006/relationships/image" Target="../media/image1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1" Type="http://schemas.openxmlformats.org/officeDocument/2006/relationships/tags" Target="../tags/tag95.xml"/><Relationship Id="rId5" Type="http://schemas.openxmlformats.org/officeDocument/2006/relationships/tags" Target="../tags/tag89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94.xml"/><Relationship Id="rId19" Type="http://schemas.openxmlformats.org/officeDocument/2006/relationships/image" Target="../media/image4.png"/><Relationship Id="rId4" Type="http://schemas.openxmlformats.org/officeDocument/2006/relationships/tags" Target="../tags/tag88.xml"/><Relationship Id="rId9" Type="http://schemas.openxmlformats.org/officeDocument/2006/relationships/tags" Target="../tags/tag93.xml"/><Relationship Id="rId14" Type="http://schemas.openxmlformats.org/officeDocument/2006/relationships/tags" Target="../tags/tag9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6.xml"/><Relationship Id="rId13" Type="http://schemas.openxmlformats.org/officeDocument/2006/relationships/tags" Target="../tags/tag111.xml"/><Relationship Id="rId18" Type="http://schemas.openxmlformats.org/officeDocument/2006/relationships/image" Target="../media/image3.png"/><Relationship Id="rId3" Type="http://schemas.openxmlformats.org/officeDocument/2006/relationships/tags" Target="../tags/tag101.xml"/><Relationship Id="rId7" Type="http://schemas.openxmlformats.org/officeDocument/2006/relationships/tags" Target="../tags/tag105.xml"/><Relationship Id="rId12" Type="http://schemas.openxmlformats.org/officeDocument/2006/relationships/tags" Target="../tags/tag110.xml"/><Relationship Id="rId17" Type="http://schemas.openxmlformats.org/officeDocument/2006/relationships/image" Target="../media/image2.png"/><Relationship Id="rId2" Type="http://schemas.openxmlformats.org/officeDocument/2006/relationships/tags" Target="../tags/tag100.xml"/><Relationship Id="rId16" Type="http://schemas.openxmlformats.org/officeDocument/2006/relationships/image" Target="../media/image1.png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1" Type="http://schemas.openxmlformats.org/officeDocument/2006/relationships/tags" Target="../tags/tag109.xml"/><Relationship Id="rId5" Type="http://schemas.openxmlformats.org/officeDocument/2006/relationships/tags" Target="../tags/tag103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08.xml"/><Relationship Id="rId19" Type="http://schemas.openxmlformats.org/officeDocument/2006/relationships/image" Target="../media/image4.png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4" Type="http://schemas.openxmlformats.org/officeDocument/2006/relationships/tags" Target="../tags/tag1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3.png"/><Relationship Id="rId3" Type="http://schemas.openxmlformats.org/officeDocument/2006/relationships/tags" Target="../tags/tag115.xml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2.png"/><Relationship Id="rId2" Type="http://schemas.openxmlformats.org/officeDocument/2006/relationships/tags" Target="../tags/tag114.xml"/><Relationship Id="rId16" Type="http://schemas.openxmlformats.org/officeDocument/2006/relationships/image" Target="../media/image1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5" Type="http://schemas.openxmlformats.org/officeDocument/2006/relationships/tags" Target="../tags/tag11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22.xml"/><Relationship Id="rId19" Type="http://schemas.openxmlformats.org/officeDocument/2006/relationships/image" Target="../media/image4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3" name="Рисунок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C"/>
  <p:tag name="QUESTION WEIGHT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D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"/>
  <p:tag name="CORRECT ANSWER" val="B"/>
  <p:tag name="QUESTION WEIGHT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3</cp:revision>
  <dcterms:created xsi:type="dcterms:W3CDTF">2016-11-24T18:41:23Z</dcterms:created>
  <dcterms:modified xsi:type="dcterms:W3CDTF">2016-11-24T18:43:34Z</dcterms:modified>
</cp:coreProperties>
</file>