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ppt/tags/tag6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tags/tag7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804F-2E41-4E8B-963C-572C619718A7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8D70-11F2-4F57-AFD2-B384DB07AB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D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A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2</cp:revision>
  <dcterms:created xsi:type="dcterms:W3CDTF">2016-11-24T18:47:37Z</dcterms:created>
  <dcterms:modified xsi:type="dcterms:W3CDTF">2016-11-24T18:49:01Z</dcterms:modified>
</cp:coreProperties>
</file>