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497EE-3A78-45FF-A70B-7592644B0DE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4793-77EF-4FAB-8945-E8E0EB4A05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image" Target="../media/image3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image" Target="../media/image1.png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image" Target="../media/image3.png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image" Target="../media/image1.png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tags" Target="../tags/tag33.xml"/><Relationship Id="rId5" Type="http://schemas.openxmlformats.org/officeDocument/2006/relationships/tags" Target="../tags/tag27.xml"/><Relationship Id="rId15" Type="http://schemas.openxmlformats.org/officeDocument/2006/relationships/image" Target="../media/image3.png"/><Relationship Id="rId10" Type="http://schemas.openxmlformats.org/officeDocument/2006/relationships/tags" Target="../tags/tag32.xml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image" Target="../media/image1.png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5" Type="http://schemas.openxmlformats.org/officeDocument/2006/relationships/image" Target="../media/image3.png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C"/>
  <p:tag name="QUESTION WEIGHT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A"/>
  <p:tag name="QUESTION WEIGHT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2</cp:revision>
  <dcterms:created xsi:type="dcterms:W3CDTF">2016-11-24T18:49:14Z</dcterms:created>
  <dcterms:modified xsi:type="dcterms:W3CDTF">2016-11-24T18:50:35Z</dcterms:modified>
</cp:coreProperties>
</file>