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93B2F-3EC0-47ED-B9B2-30B0B0F9F590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7FAD3-50EA-459D-8117-D5C1109459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tags" Target="../tags/tag139.xml"/><Relationship Id="rId18" Type="http://schemas.openxmlformats.org/officeDocument/2006/relationships/image" Target="../media/image3.png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image" Target="../media/image2.png"/><Relationship Id="rId2" Type="http://schemas.openxmlformats.org/officeDocument/2006/relationships/tags" Target="../tags/tag128.xml"/><Relationship Id="rId16" Type="http://schemas.openxmlformats.org/officeDocument/2006/relationships/image" Target="../media/image1.png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5" Type="http://schemas.openxmlformats.org/officeDocument/2006/relationships/tags" Target="../tags/tag13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36.xml"/><Relationship Id="rId19" Type="http://schemas.openxmlformats.org/officeDocument/2006/relationships/image" Target="../media/image4.png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13" Type="http://schemas.openxmlformats.org/officeDocument/2006/relationships/tags" Target="../tags/tag153.xml"/><Relationship Id="rId18" Type="http://schemas.openxmlformats.org/officeDocument/2006/relationships/image" Target="../media/image3.png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12" Type="http://schemas.openxmlformats.org/officeDocument/2006/relationships/tags" Target="../tags/tag152.xml"/><Relationship Id="rId17" Type="http://schemas.openxmlformats.org/officeDocument/2006/relationships/image" Target="../media/image2.png"/><Relationship Id="rId2" Type="http://schemas.openxmlformats.org/officeDocument/2006/relationships/tags" Target="../tags/tag142.xml"/><Relationship Id="rId16" Type="http://schemas.openxmlformats.org/officeDocument/2006/relationships/image" Target="../media/image1.png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tags" Target="../tags/tag151.xml"/><Relationship Id="rId5" Type="http://schemas.openxmlformats.org/officeDocument/2006/relationships/tags" Target="../tags/tag14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50.xml"/><Relationship Id="rId19" Type="http://schemas.openxmlformats.org/officeDocument/2006/relationships/image" Target="../media/image4.png"/><Relationship Id="rId4" Type="http://schemas.openxmlformats.org/officeDocument/2006/relationships/tags" Target="../tags/tag144.xml"/><Relationship Id="rId9" Type="http://schemas.openxmlformats.org/officeDocument/2006/relationships/tags" Target="../tags/tag149.xml"/><Relationship Id="rId14" Type="http://schemas.openxmlformats.org/officeDocument/2006/relationships/tags" Target="../tags/tag15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13" Type="http://schemas.openxmlformats.org/officeDocument/2006/relationships/tags" Target="../tags/tag167.xml"/><Relationship Id="rId18" Type="http://schemas.openxmlformats.org/officeDocument/2006/relationships/image" Target="../media/image3.png"/><Relationship Id="rId3" Type="http://schemas.openxmlformats.org/officeDocument/2006/relationships/tags" Target="../tags/tag157.xml"/><Relationship Id="rId7" Type="http://schemas.openxmlformats.org/officeDocument/2006/relationships/tags" Target="../tags/tag161.xml"/><Relationship Id="rId12" Type="http://schemas.openxmlformats.org/officeDocument/2006/relationships/tags" Target="../tags/tag166.xml"/><Relationship Id="rId17" Type="http://schemas.openxmlformats.org/officeDocument/2006/relationships/image" Target="../media/image2.png"/><Relationship Id="rId2" Type="http://schemas.openxmlformats.org/officeDocument/2006/relationships/tags" Target="../tags/tag156.xml"/><Relationship Id="rId16" Type="http://schemas.openxmlformats.org/officeDocument/2006/relationships/image" Target="../media/image1.png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tags" Target="../tags/tag165.xml"/><Relationship Id="rId5" Type="http://schemas.openxmlformats.org/officeDocument/2006/relationships/tags" Target="../tags/tag15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64.xml"/><Relationship Id="rId19" Type="http://schemas.openxmlformats.org/officeDocument/2006/relationships/image" Target="../media/image4.png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4" Type="http://schemas.openxmlformats.org/officeDocument/2006/relationships/tags" Target="../tags/tag16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76.xml"/><Relationship Id="rId13" Type="http://schemas.openxmlformats.org/officeDocument/2006/relationships/tags" Target="../tags/tag181.xml"/><Relationship Id="rId18" Type="http://schemas.openxmlformats.org/officeDocument/2006/relationships/image" Target="../media/image3.png"/><Relationship Id="rId3" Type="http://schemas.openxmlformats.org/officeDocument/2006/relationships/tags" Target="../tags/tag171.xml"/><Relationship Id="rId7" Type="http://schemas.openxmlformats.org/officeDocument/2006/relationships/tags" Target="../tags/tag175.xml"/><Relationship Id="rId12" Type="http://schemas.openxmlformats.org/officeDocument/2006/relationships/tags" Target="../tags/tag180.xml"/><Relationship Id="rId17" Type="http://schemas.openxmlformats.org/officeDocument/2006/relationships/image" Target="../media/image2.png"/><Relationship Id="rId2" Type="http://schemas.openxmlformats.org/officeDocument/2006/relationships/tags" Target="../tags/tag170.xml"/><Relationship Id="rId16" Type="http://schemas.openxmlformats.org/officeDocument/2006/relationships/image" Target="../media/image1.png"/><Relationship Id="rId1" Type="http://schemas.openxmlformats.org/officeDocument/2006/relationships/tags" Target="../tags/tag169.xml"/><Relationship Id="rId6" Type="http://schemas.openxmlformats.org/officeDocument/2006/relationships/tags" Target="../tags/tag174.xml"/><Relationship Id="rId11" Type="http://schemas.openxmlformats.org/officeDocument/2006/relationships/tags" Target="../tags/tag179.xml"/><Relationship Id="rId5" Type="http://schemas.openxmlformats.org/officeDocument/2006/relationships/tags" Target="../tags/tag17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78.xml"/><Relationship Id="rId19" Type="http://schemas.openxmlformats.org/officeDocument/2006/relationships/image" Target="../media/image4.png"/><Relationship Id="rId4" Type="http://schemas.openxmlformats.org/officeDocument/2006/relationships/tags" Target="../tags/tag172.xml"/><Relationship Id="rId9" Type="http://schemas.openxmlformats.org/officeDocument/2006/relationships/tags" Target="../tags/tag177.xml"/><Relationship Id="rId14" Type="http://schemas.openxmlformats.org/officeDocument/2006/relationships/tags" Target="../tags/tag18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90.xml"/><Relationship Id="rId13" Type="http://schemas.openxmlformats.org/officeDocument/2006/relationships/tags" Target="../tags/tag195.xml"/><Relationship Id="rId18" Type="http://schemas.openxmlformats.org/officeDocument/2006/relationships/image" Target="../media/image3.png"/><Relationship Id="rId3" Type="http://schemas.openxmlformats.org/officeDocument/2006/relationships/tags" Target="../tags/tag185.xml"/><Relationship Id="rId7" Type="http://schemas.openxmlformats.org/officeDocument/2006/relationships/tags" Target="../tags/tag189.xml"/><Relationship Id="rId12" Type="http://schemas.openxmlformats.org/officeDocument/2006/relationships/tags" Target="../tags/tag194.xml"/><Relationship Id="rId17" Type="http://schemas.openxmlformats.org/officeDocument/2006/relationships/image" Target="../media/image2.png"/><Relationship Id="rId2" Type="http://schemas.openxmlformats.org/officeDocument/2006/relationships/tags" Target="../tags/tag184.xml"/><Relationship Id="rId16" Type="http://schemas.openxmlformats.org/officeDocument/2006/relationships/image" Target="../media/image1.png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1" Type="http://schemas.openxmlformats.org/officeDocument/2006/relationships/tags" Target="../tags/tag193.xml"/><Relationship Id="rId5" Type="http://schemas.openxmlformats.org/officeDocument/2006/relationships/tags" Target="../tags/tag18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92.xml"/><Relationship Id="rId19" Type="http://schemas.openxmlformats.org/officeDocument/2006/relationships/image" Target="../media/image4.png"/><Relationship Id="rId4" Type="http://schemas.openxmlformats.org/officeDocument/2006/relationships/tags" Target="../tags/tag186.xml"/><Relationship Id="rId9" Type="http://schemas.openxmlformats.org/officeDocument/2006/relationships/tags" Target="../tags/tag191.xml"/><Relationship Id="rId14" Type="http://schemas.openxmlformats.org/officeDocument/2006/relationships/tags" Target="../tags/tag19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13" Type="http://schemas.openxmlformats.org/officeDocument/2006/relationships/tags" Target="../tags/tag209.xml"/><Relationship Id="rId18" Type="http://schemas.openxmlformats.org/officeDocument/2006/relationships/image" Target="../media/image3.png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12" Type="http://schemas.openxmlformats.org/officeDocument/2006/relationships/tags" Target="../tags/tag208.xml"/><Relationship Id="rId17" Type="http://schemas.openxmlformats.org/officeDocument/2006/relationships/image" Target="../media/image2.png"/><Relationship Id="rId2" Type="http://schemas.openxmlformats.org/officeDocument/2006/relationships/tags" Target="../tags/tag198.xml"/><Relationship Id="rId16" Type="http://schemas.openxmlformats.org/officeDocument/2006/relationships/image" Target="../media/image1.png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11" Type="http://schemas.openxmlformats.org/officeDocument/2006/relationships/tags" Target="../tags/tag207.xml"/><Relationship Id="rId5" Type="http://schemas.openxmlformats.org/officeDocument/2006/relationships/tags" Target="../tags/tag20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06.xml"/><Relationship Id="rId19" Type="http://schemas.openxmlformats.org/officeDocument/2006/relationships/image" Target="../media/image4.png"/><Relationship Id="rId4" Type="http://schemas.openxmlformats.org/officeDocument/2006/relationships/tags" Target="../tags/tag200.xml"/><Relationship Id="rId9" Type="http://schemas.openxmlformats.org/officeDocument/2006/relationships/tags" Target="../tags/tag205.xml"/><Relationship Id="rId14" Type="http://schemas.openxmlformats.org/officeDocument/2006/relationships/tags" Target="../tags/tag2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image" Target="../media/image3.png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image" Target="../media/image2.png"/><Relationship Id="rId2" Type="http://schemas.openxmlformats.org/officeDocument/2006/relationships/tags" Target="../tags/tag100.xml"/><Relationship Id="rId16" Type="http://schemas.openxmlformats.org/officeDocument/2006/relationships/image" Target="../media/image1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8.xml"/><Relationship Id="rId19" Type="http://schemas.openxmlformats.org/officeDocument/2006/relationships/image" Target="../media/image4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3.png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2.png"/><Relationship Id="rId2" Type="http://schemas.openxmlformats.org/officeDocument/2006/relationships/tags" Target="../tags/tag114.xml"/><Relationship Id="rId16" Type="http://schemas.openxmlformats.org/officeDocument/2006/relationships/image" Target="../media/image1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5" Type="http://schemas.openxmlformats.org/officeDocument/2006/relationships/tags" Target="../tags/tag11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22.xml"/><Relationship Id="rId19" Type="http://schemas.openxmlformats.org/officeDocument/2006/relationships/image" Target="../media/image4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150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1</cp:revision>
  <dcterms:created xsi:type="dcterms:W3CDTF">2016-03-13T11:22:22Z</dcterms:created>
  <dcterms:modified xsi:type="dcterms:W3CDTF">2016-03-13T11:31:56Z</dcterms:modified>
</cp:coreProperties>
</file>