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ppt/tags/tag6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tags/tag7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32AD4-00DE-49E8-A752-6C999489AF33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E9C98-271F-43FB-9B87-49282481FA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2</cp:revision>
  <dcterms:created xsi:type="dcterms:W3CDTF">2016-11-24T18:31:37Z</dcterms:created>
  <dcterms:modified xsi:type="dcterms:W3CDTF">2016-11-24T18:33:46Z</dcterms:modified>
</cp:coreProperties>
</file>