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tags/tag104.xml" ContentType="application/vnd.openxmlformats-officedocument.presentationml.tags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tags/tag111.xml" ContentType="application/vnd.openxmlformats-officedocument.presentationml.tag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78.xml" ContentType="application/vnd.openxmlformats-officedocument.presentationml.tags+xml"/>
  <Override PartName="/ppt/tags/tag96.xml" ContentType="application/vnd.openxmlformats-officedocument.presentationml.tags+xml"/>
  <Override PartName="/ppt/tags/tag100.xml" ContentType="application/vnd.openxmlformats-officedocument.presentationml.tags+xml"/>
  <Default Extension="xml" ContentType="application/xml"/>
  <Override PartName="/ppt/tags/tag38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tags/tag85.xml" ContentType="application/vnd.openxmlformats-officedocument.presentationml.tags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45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92.xml" ContentType="application/vnd.openxmlformats-officedocument.presentationml.tags+xml"/>
  <Override PartName="/ppt/tags/tag34.xml" ContentType="application/vnd.openxmlformats-officedocument.presentationml.tags+xml"/>
  <Override PartName="/ppt/tags/tag52.xml" ContentType="application/vnd.openxmlformats-officedocument.presentationml.tags+xml"/>
  <Override PartName="/ppt/tags/tag81.xml" ContentType="application/vnd.openxmlformats-officedocument.presentationml.tags+xml"/>
  <Override PartName="/ppt/tags/tag109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41.xml" ContentType="application/vnd.openxmlformats-officedocument.presentationml.tags+xml"/>
  <Override PartName="/ppt/tags/tag70.xml" ContentType="application/vnd.openxmlformats-officedocument.presentationml.tags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30.xml" ContentType="application/vnd.openxmlformats-officedocument.presentationml.tags+xml"/>
  <Override PartName="/ppt/tags/tag105.xml" ContentType="application/vnd.openxmlformats-officedocument.presentationml.tag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Default Extension="png" ContentType="image/png"/>
  <Override PartName="/ppt/tags/tag103.xml" ContentType="application/vnd.openxmlformats-officedocument.presentationml.tags+xml"/>
  <Override PartName="/ppt/tags/tag112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tags/tag79.xml" ContentType="application/vnd.openxmlformats-officedocument.presentationml.tags+xml"/>
  <Override PartName="/ppt/tags/tag99.xml" ContentType="application/vnd.openxmlformats-officedocument.presentationml.tags+xml"/>
  <Override PartName="/ppt/tags/tag101.xml" ContentType="application/vnd.openxmlformats-officedocument.presentationml.tags+xml"/>
  <Override PartName="/ppt/tags/tag110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tags/tag39.xml" ContentType="application/vnd.openxmlformats-officedocument.presentationml.tags+xml"/>
  <Override PartName="/ppt/tags/tag59.xml" ContentType="application/vnd.openxmlformats-officedocument.presentationml.tags+xml"/>
  <Override PartName="/ppt/tags/tag68.xml" ContentType="application/vnd.openxmlformats-officedocument.presentationml.tags+xml"/>
  <Override PartName="/ppt/tags/tag77.xml" ContentType="application/vnd.openxmlformats-officedocument.presentationml.tags+xml"/>
  <Override PartName="/ppt/tags/tag86.xml" ContentType="application/vnd.openxmlformats-officedocument.presentationml.tags+xml"/>
  <Override PartName="/ppt/tags/tag88.xml" ContentType="application/vnd.openxmlformats-officedocument.presentationml.tags+xml"/>
  <Override PartName="/ppt/tags/tag97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57.xml" ContentType="application/vnd.openxmlformats-officedocument.presentationml.tags+xml"/>
  <Override PartName="/ppt/tags/tag66.xml" ContentType="application/vnd.openxmlformats-officedocument.presentationml.tags+xml"/>
  <Override PartName="/ppt/tags/tag75.xml" ContentType="application/vnd.openxmlformats-officedocument.presentationml.tags+xml"/>
  <Override PartName="/ppt/tags/tag84.xml" ContentType="application/vnd.openxmlformats-officedocument.presentationml.tags+xml"/>
  <Override PartName="/ppt/tags/tag95.xml" ContentType="application/vnd.openxmlformats-officedocument.presentationml.tags+xml"/>
  <Override PartName="/docProps/app.xml" ContentType="application/vnd.openxmlformats-officedocument.extended-properties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55.xml" ContentType="application/vnd.openxmlformats-officedocument.presentationml.tags+xml"/>
  <Override PartName="/ppt/tags/tag64.xml" ContentType="application/vnd.openxmlformats-officedocument.presentationml.tags+xml"/>
  <Override PartName="/ppt/tags/tag73.xml" ContentType="application/vnd.openxmlformats-officedocument.presentationml.tags+xml"/>
  <Override PartName="/ppt/tags/tag82.xml" ContentType="application/vnd.openxmlformats-officedocument.presentationml.tags+xml"/>
  <Override PartName="/ppt/tags/tag93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53.xml" ContentType="application/vnd.openxmlformats-officedocument.presentationml.tags+xml"/>
  <Override PartName="/ppt/tags/tag62.xml" ContentType="application/vnd.openxmlformats-officedocument.presentationml.tags+xml"/>
  <Override PartName="/ppt/tags/tag71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tags/tag51.xml" ContentType="application/vnd.openxmlformats-officedocument.presentationml.tags+xml"/>
  <Override PartName="/ppt/tags/tag60.xml" ContentType="application/vnd.openxmlformats-officedocument.presentationml.tags+xml"/>
  <Override PartName="/ppt/tags/tag108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106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ags/tag98.xml" ContentType="application/vnd.openxmlformats-officedocument.presentationml.tags+xml"/>
  <Override PartName="/ppt/tags/tag102.xml" ContentType="application/vnd.openxmlformats-officedocument.presentationml.tags+xml"/>
  <Override PartName="/ppt/slides/slide2.xml" ContentType="application/vnd.openxmlformats-officedocument.presentationml.slide+xml"/>
  <Override PartName="/ppt/tags/tag2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87.xml" ContentType="application/vnd.openxmlformats-officedocument.presentationml.tags+xml"/>
  <Default Extension="rels" ContentType="application/vnd.openxmlformats-package.relationships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tags/tag76.xml" ContentType="application/vnd.openxmlformats-officedocument.presentationml.tags+xml"/>
  <Override PartName="/ppt/tags/tag94.xml" ContentType="application/vnd.openxmlformats-officedocument.presentationml.tags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83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90.xml" ContentType="application/vnd.openxmlformats-officedocument.presentationml.tags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tags/tag107.xml" ContentType="application/vnd.openxmlformats-officedocument.presentationml.tag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B79C3-00D9-4381-B03D-BDF7D94255D1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39C1E-8FBA-4A15-991C-A38FD25F38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B79C3-00D9-4381-B03D-BDF7D94255D1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39C1E-8FBA-4A15-991C-A38FD25F38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B79C3-00D9-4381-B03D-BDF7D94255D1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39C1E-8FBA-4A15-991C-A38FD25F38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B79C3-00D9-4381-B03D-BDF7D94255D1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39C1E-8FBA-4A15-991C-A38FD25F38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B79C3-00D9-4381-B03D-BDF7D94255D1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39C1E-8FBA-4A15-991C-A38FD25F38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B79C3-00D9-4381-B03D-BDF7D94255D1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39C1E-8FBA-4A15-991C-A38FD25F38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B79C3-00D9-4381-B03D-BDF7D94255D1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39C1E-8FBA-4A15-991C-A38FD25F38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B79C3-00D9-4381-B03D-BDF7D94255D1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39C1E-8FBA-4A15-991C-A38FD25F38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B79C3-00D9-4381-B03D-BDF7D94255D1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39C1E-8FBA-4A15-991C-A38FD25F38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B79C3-00D9-4381-B03D-BDF7D94255D1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39C1E-8FBA-4A15-991C-A38FD25F38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B79C3-00D9-4381-B03D-BDF7D94255D1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39C1E-8FBA-4A15-991C-A38FD25F38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B79C3-00D9-4381-B03D-BDF7D94255D1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39C1E-8FBA-4A15-991C-A38FD25F38F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image" Target="../media/image3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image" Target="../media/image2.png"/><Relationship Id="rId2" Type="http://schemas.openxmlformats.org/officeDocument/2006/relationships/tags" Target="../tags/tag2.xml"/><Relationship Id="rId16" Type="http://schemas.openxmlformats.org/officeDocument/2006/relationships/image" Target="../media/image1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10.xml"/><Relationship Id="rId19" Type="http://schemas.openxmlformats.org/officeDocument/2006/relationships/image" Target="../media/image4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22.xml"/><Relationship Id="rId13" Type="http://schemas.openxmlformats.org/officeDocument/2006/relationships/tags" Target="../tags/tag27.xml"/><Relationship Id="rId18" Type="http://schemas.openxmlformats.org/officeDocument/2006/relationships/image" Target="../media/image3.png"/><Relationship Id="rId3" Type="http://schemas.openxmlformats.org/officeDocument/2006/relationships/tags" Target="../tags/tag17.xml"/><Relationship Id="rId7" Type="http://schemas.openxmlformats.org/officeDocument/2006/relationships/tags" Target="../tags/tag21.xml"/><Relationship Id="rId12" Type="http://schemas.openxmlformats.org/officeDocument/2006/relationships/tags" Target="../tags/tag26.xml"/><Relationship Id="rId17" Type="http://schemas.openxmlformats.org/officeDocument/2006/relationships/image" Target="../media/image2.png"/><Relationship Id="rId2" Type="http://schemas.openxmlformats.org/officeDocument/2006/relationships/tags" Target="../tags/tag16.xml"/><Relationship Id="rId16" Type="http://schemas.openxmlformats.org/officeDocument/2006/relationships/image" Target="../media/image1.png"/><Relationship Id="rId1" Type="http://schemas.openxmlformats.org/officeDocument/2006/relationships/tags" Target="../tags/tag15.xml"/><Relationship Id="rId6" Type="http://schemas.openxmlformats.org/officeDocument/2006/relationships/tags" Target="../tags/tag20.xml"/><Relationship Id="rId11" Type="http://schemas.openxmlformats.org/officeDocument/2006/relationships/tags" Target="../tags/tag25.xml"/><Relationship Id="rId5" Type="http://schemas.openxmlformats.org/officeDocument/2006/relationships/tags" Target="../tags/tag19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24.xml"/><Relationship Id="rId19" Type="http://schemas.openxmlformats.org/officeDocument/2006/relationships/image" Target="../media/image4.png"/><Relationship Id="rId4" Type="http://schemas.openxmlformats.org/officeDocument/2006/relationships/tags" Target="../tags/tag18.xml"/><Relationship Id="rId9" Type="http://schemas.openxmlformats.org/officeDocument/2006/relationships/tags" Target="../tags/tag23.xml"/><Relationship Id="rId14" Type="http://schemas.openxmlformats.org/officeDocument/2006/relationships/tags" Target="../tags/tag2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13" Type="http://schemas.openxmlformats.org/officeDocument/2006/relationships/tags" Target="../tags/tag41.xml"/><Relationship Id="rId18" Type="http://schemas.openxmlformats.org/officeDocument/2006/relationships/image" Target="../media/image3.png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12" Type="http://schemas.openxmlformats.org/officeDocument/2006/relationships/tags" Target="../tags/tag40.xml"/><Relationship Id="rId17" Type="http://schemas.openxmlformats.org/officeDocument/2006/relationships/image" Target="../media/image2.png"/><Relationship Id="rId2" Type="http://schemas.openxmlformats.org/officeDocument/2006/relationships/tags" Target="../tags/tag30.xml"/><Relationship Id="rId16" Type="http://schemas.openxmlformats.org/officeDocument/2006/relationships/image" Target="../media/image1.png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11" Type="http://schemas.openxmlformats.org/officeDocument/2006/relationships/tags" Target="../tags/tag39.xml"/><Relationship Id="rId5" Type="http://schemas.openxmlformats.org/officeDocument/2006/relationships/tags" Target="../tags/tag33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38.xml"/><Relationship Id="rId19" Type="http://schemas.openxmlformats.org/officeDocument/2006/relationships/image" Target="../media/image4.png"/><Relationship Id="rId4" Type="http://schemas.openxmlformats.org/officeDocument/2006/relationships/tags" Target="../tags/tag32.xml"/><Relationship Id="rId9" Type="http://schemas.openxmlformats.org/officeDocument/2006/relationships/tags" Target="../tags/tag37.xml"/><Relationship Id="rId14" Type="http://schemas.openxmlformats.org/officeDocument/2006/relationships/tags" Target="../tags/tag4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50.xml"/><Relationship Id="rId13" Type="http://schemas.openxmlformats.org/officeDocument/2006/relationships/tags" Target="../tags/tag55.xml"/><Relationship Id="rId18" Type="http://schemas.openxmlformats.org/officeDocument/2006/relationships/image" Target="../media/image3.png"/><Relationship Id="rId3" Type="http://schemas.openxmlformats.org/officeDocument/2006/relationships/tags" Target="../tags/tag45.xml"/><Relationship Id="rId7" Type="http://schemas.openxmlformats.org/officeDocument/2006/relationships/tags" Target="../tags/tag49.xml"/><Relationship Id="rId12" Type="http://schemas.openxmlformats.org/officeDocument/2006/relationships/tags" Target="../tags/tag54.xml"/><Relationship Id="rId17" Type="http://schemas.openxmlformats.org/officeDocument/2006/relationships/image" Target="../media/image2.png"/><Relationship Id="rId2" Type="http://schemas.openxmlformats.org/officeDocument/2006/relationships/tags" Target="../tags/tag44.xml"/><Relationship Id="rId16" Type="http://schemas.openxmlformats.org/officeDocument/2006/relationships/image" Target="../media/image1.png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11" Type="http://schemas.openxmlformats.org/officeDocument/2006/relationships/tags" Target="../tags/tag53.xml"/><Relationship Id="rId5" Type="http://schemas.openxmlformats.org/officeDocument/2006/relationships/tags" Target="../tags/tag47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52.xml"/><Relationship Id="rId19" Type="http://schemas.openxmlformats.org/officeDocument/2006/relationships/image" Target="../media/image4.png"/><Relationship Id="rId4" Type="http://schemas.openxmlformats.org/officeDocument/2006/relationships/tags" Target="../tags/tag46.xml"/><Relationship Id="rId9" Type="http://schemas.openxmlformats.org/officeDocument/2006/relationships/tags" Target="../tags/tag51.xml"/><Relationship Id="rId14" Type="http://schemas.openxmlformats.org/officeDocument/2006/relationships/tags" Target="../tags/tag5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64.xml"/><Relationship Id="rId13" Type="http://schemas.openxmlformats.org/officeDocument/2006/relationships/tags" Target="../tags/tag69.xml"/><Relationship Id="rId18" Type="http://schemas.openxmlformats.org/officeDocument/2006/relationships/image" Target="../media/image3.png"/><Relationship Id="rId3" Type="http://schemas.openxmlformats.org/officeDocument/2006/relationships/tags" Target="../tags/tag59.xml"/><Relationship Id="rId7" Type="http://schemas.openxmlformats.org/officeDocument/2006/relationships/tags" Target="../tags/tag63.xml"/><Relationship Id="rId12" Type="http://schemas.openxmlformats.org/officeDocument/2006/relationships/tags" Target="../tags/tag68.xml"/><Relationship Id="rId17" Type="http://schemas.openxmlformats.org/officeDocument/2006/relationships/image" Target="../media/image2.png"/><Relationship Id="rId2" Type="http://schemas.openxmlformats.org/officeDocument/2006/relationships/tags" Target="../tags/tag58.xml"/><Relationship Id="rId16" Type="http://schemas.openxmlformats.org/officeDocument/2006/relationships/image" Target="../media/image1.png"/><Relationship Id="rId1" Type="http://schemas.openxmlformats.org/officeDocument/2006/relationships/tags" Target="../tags/tag57.xml"/><Relationship Id="rId6" Type="http://schemas.openxmlformats.org/officeDocument/2006/relationships/tags" Target="../tags/tag62.xml"/><Relationship Id="rId11" Type="http://schemas.openxmlformats.org/officeDocument/2006/relationships/tags" Target="../tags/tag67.xml"/><Relationship Id="rId5" Type="http://schemas.openxmlformats.org/officeDocument/2006/relationships/tags" Target="../tags/tag61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66.xml"/><Relationship Id="rId19" Type="http://schemas.openxmlformats.org/officeDocument/2006/relationships/image" Target="../media/image4.png"/><Relationship Id="rId4" Type="http://schemas.openxmlformats.org/officeDocument/2006/relationships/tags" Target="../tags/tag60.xml"/><Relationship Id="rId9" Type="http://schemas.openxmlformats.org/officeDocument/2006/relationships/tags" Target="../tags/tag65.xml"/><Relationship Id="rId14" Type="http://schemas.openxmlformats.org/officeDocument/2006/relationships/tags" Target="../tags/tag70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78.xml"/><Relationship Id="rId13" Type="http://schemas.openxmlformats.org/officeDocument/2006/relationships/tags" Target="../tags/tag83.xml"/><Relationship Id="rId18" Type="http://schemas.openxmlformats.org/officeDocument/2006/relationships/image" Target="../media/image3.png"/><Relationship Id="rId3" Type="http://schemas.openxmlformats.org/officeDocument/2006/relationships/tags" Target="../tags/tag73.xml"/><Relationship Id="rId7" Type="http://schemas.openxmlformats.org/officeDocument/2006/relationships/tags" Target="../tags/tag77.xml"/><Relationship Id="rId12" Type="http://schemas.openxmlformats.org/officeDocument/2006/relationships/tags" Target="../tags/tag82.xml"/><Relationship Id="rId17" Type="http://schemas.openxmlformats.org/officeDocument/2006/relationships/image" Target="../media/image2.png"/><Relationship Id="rId2" Type="http://schemas.openxmlformats.org/officeDocument/2006/relationships/tags" Target="../tags/tag72.xml"/><Relationship Id="rId16" Type="http://schemas.openxmlformats.org/officeDocument/2006/relationships/image" Target="../media/image1.png"/><Relationship Id="rId1" Type="http://schemas.openxmlformats.org/officeDocument/2006/relationships/tags" Target="../tags/tag71.xml"/><Relationship Id="rId6" Type="http://schemas.openxmlformats.org/officeDocument/2006/relationships/tags" Target="../tags/tag76.xml"/><Relationship Id="rId11" Type="http://schemas.openxmlformats.org/officeDocument/2006/relationships/tags" Target="../tags/tag81.xml"/><Relationship Id="rId5" Type="http://schemas.openxmlformats.org/officeDocument/2006/relationships/tags" Target="../tags/tag75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80.xml"/><Relationship Id="rId19" Type="http://schemas.openxmlformats.org/officeDocument/2006/relationships/image" Target="../media/image4.png"/><Relationship Id="rId4" Type="http://schemas.openxmlformats.org/officeDocument/2006/relationships/tags" Target="../tags/tag74.xml"/><Relationship Id="rId9" Type="http://schemas.openxmlformats.org/officeDocument/2006/relationships/tags" Target="../tags/tag79.xml"/><Relationship Id="rId14" Type="http://schemas.openxmlformats.org/officeDocument/2006/relationships/tags" Target="../tags/tag8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92.xml"/><Relationship Id="rId13" Type="http://schemas.openxmlformats.org/officeDocument/2006/relationships/tags" Target="../tags/tag97.xml"/><Relationship Id="rId18" Type="http://schemas.openxmlformats.org/officeDocument/2006/relationships/image" Target="../media/image3.png"/><Relationship Id="rId3" Type="http://schemas.openxmlformats.org/officeDocument/2006/relationships/tags" Target="../tags/tag87.xml"/><Relationship Id="rId7" Type="http://schemas.openxmlformats.org/officeDocument/2006/relationships/tags" Target="../tags/tag91.xml"/><Relationship Id="rId12" Type="http://schemas.openxmlformats.org/officeDocument/2006/relationships/tags" Target="../tags/tag96.xml"/><Relationship Id="rId17" Type="http://schemas.openxmlformats.org/officeDocument/2006/relationships/image" Target="../media/image2.png"/><Relationship Id="rId2" Type="http://schemas.openxmlformats.org/officeDocument/2006/relationships/tags" Target="../tags/tag86.xml"/><Relationship Id="rId16" Type="http://schemas.openxmlformats.org/officeDocument/2006/relationships/image" Target="../media/image1.png"/><Relationship Id="rId1" Type="http://schemas.openxmlformats.org/officeDocument/2006/relationships/tags" Target="../tags/tag85.xml"/><Relationship Id="rId6" Type="http://schemas.openxmlformats.org/officeDocument/2006/relationships/tags" Target="../tags/tag90.xml"/><Relationship Id="rId11" Type="http://schemas.openxmlformats.org/officeDocument/2006/relationships/tags" Target="../tags/tag95.xml"/><Relationship Id="rId5" Type="http://schemas.openxmlformats.org/officeDocument/2006/relationships/tags" Target="../tags/tag89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94.xml"/><Relationship Id="rId19" Type="http://schemas.openxmlformats.org/officeDocument/2006/relationships/image" Target="../media/image4.png"/><Relationship Id="rId4" Type="http://schemas.openxmlformats.org/officeDocument/2006/relationships/tags" Target="../tags/tag88.xml"/><Relationship Id="rId9" Type="http://schemas.openxmlformats.org/officeDocument/2006/relationships/tags" Target="../tags/tag93.xml"/><Relationship Id="rId14" Type="http://schemas.openxmlformats.org/officeDocument/2006/relationships/tags" Target="../tags/tag9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106.xml"/><Relationship Id="rId13" Type="http://schemas.openxmlformats.org/officeDocument/2006/relationships/tags" Target="../tags/tag111.xml"/><Relationship Id="rId18" Type="http://schemas.openxmlformats.org/officeDocument/2006/relationships/image" Target="../media/image3.png"/><Relationship Id="rId3" Type="http://schemas.openxmlformats.org/officeDocument/2006/relationships/tags" Target="../tags/tag101.xml"/><Relationship Id="rId7" Type="http://schemas.openxmlformats.org/officeDocument/2006/relationships/tags" Target="../tags/tag105.xml"/><Relationship Id="rId12" Type="http://schemas.openxmlformats.org/officeDocument/2006/relationships/tags" Target="../tags/tag110.xml"/><Relationship Id="rId17" Type="http://schemas.openxmlformats.org/officeDocument/2006/relationships/image" Target="../media/image2.png"/><Relationship Id="rId2" Type="http://schemas.openxmlformats.org/officeDocument/2006/relationships/tags" Target="../tags/tag100.xml"/><Relationship Id="rId16" Type="http://schemas.openxmlformats.org/officeDocument/2006/relationships/image" Target="../media/image1.png"/><Relationship Id="rId1" Type="http://schemas.openxmlformats.org/officeDocument/2006/relationships/tags" Target="../tags/tag99.xml"/><Relationship Id="rId6" Type="http://schemas.openxmlformats.org/officeDocument/2006/relationships/tags" Target="../tags/tag104.xml"/><Relationship Id="rId11" Type="http://schemas.openxmlformats.org/officeDocument/2006/relationships/tags" Target="../tags/tag109.xml"/><Relationship Id="rId5" Type="http://schemas.openxmlformats.org/officeDocument/2006/relationships/tags" Target="../tags/tag103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108.xml"/><Relationship Id="rId19" Type="http://schemas.openxmlformats.org/officeDocument/2006/relationships/image" Target="../media/image4.png"/><Relationship Id="rId4" Type="http://schemas.openxmlformats.org/officeDocument/2006/relationships/tags" Target="../tags/tag102.xml"/><Relationship Id="rId9" Type="http://schemas.openxmlformats.org/officeDocument/2006/relationships/tags" Target="../tags/tag107.xml"/><Relationship Id="rId14" Type="http://schemas.openxmlformats.org/officeDocument/2006/relationships/tags" Target="../tags/tag1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C"/>
  <p:tag name="QUESTION WEIGHT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YES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B"/>
  <p:tag name="QUESTION WEIGHT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B"/>
  <p:tag name="QUESTION WEIGHT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C"/>
  <p:tag name="QUESTION WEIGHT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C"/>
  <p:tag name="QUESTION WEIGHT" val="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A"/>
  <p:tag name="QUESTION WEIGHT" val="1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YES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B"/>
  <p:tag name="QUESTION WEIGHT" val="1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D"/>
  <p:tag name="QUESTION WEIGHT" val="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80</Words>
  <Application>Microsoft Office PowerPoint</Application>
  <PresentationFormat>Экран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Sophya</dc:creator>
  <cp:lastModifiedBy>Sophya</cp:lastModifiedBy>
  <cp:revision>2</cp:revision>
  <dcterms:created xsi:type="dcterms:W3CDTF">2016-11-24T18:28:07Z</dcterms:created>
  <dcterms:modified xsi:type="dcterms:W3CDTF">2016-11-24T18:31:16Z</dcterms:modified>
</cp:coreProperties>
</file>