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0" r:id="rId3"/>
    <p:sldId id="304" r:id="rId4"/>
    <p:sldId id="257" r:id="rId5"/>
    <p:sldId id="314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307" r:id="rId14"/>
    <p:sldId id="266" r:id="rId15"/>
    <p:sldId id="299" r:id="rId16"/>
    <p:sldId id="300" r:id="rId17"/>
    <p:sldId id="275" r:id="rId18"/>
    <p:sldId id="277" r:id="rId19"/>
    <p:sldId id="316" r:id="rId20"/>
    <p:sldId id="311" r:id="rId21"/>
    <p:sldId id="315" r:id="rId22"/>
    <p:sldId id="312" r:id="rId23"/>
    <p:sldId id="278" r:id="rId24"/>
    <p:sldId id="308" r:id="rId25"/>
    <p:sldId id="309" r:id="rId26"/>
    <p:sldId id="279" r:id="rId27"/>
    <p:sldId id="280" r:id="rId28"/>
    <p:sldId id="310" r:id="rId29"/>
    <p:sldId id="281" r:id="rId30"/>
    <p:sldId id="301" r:id="rId31"/>
    <p:sldId id="303" r:id="rId32"/>
    <p:sldId id="305" r:id="rId33"/>
    <p:sldId id="302" r:id="rId34"/>
    <p:sldId id="306" r:id="rId35"/>
    <p:sldId id="313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53747F01-5835-40CF-977A-CB466435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CBA-C8F3-49BC-9201-6D846DBD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77CC-B47D-45B4-B9E7-544B2B6B1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7E34-596E-464A-83AF-1458B09B1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C9C4-7CDB-4B60-8E34-6EB03B228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65D4-DE1F-43C7-9B69-DE9EEA59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37FC-0BA9-4797-9621-BF500E066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3CB7-F096-416D-8789-989990DD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3153-3C4D-4FC7-8510-47BF4796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A68C-E6E0-467D-B9FE-6A7BB041E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FE19-8EB5-4EEB-8FCE-B87B24280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B5008ADE-B45B-4F3D-B6A5-F6A6172D3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75;&#1077;&#1088;&#1086;&#1076;&#1072;-&#1075;&#1077;&#1088;&#1086;&#1080;\&#1052;&#1080;&#1085;&#1091;&#1090;&#1072;%20&#1084;&#1086;&#1083;&#1095;&#1072;&#1085;&#1080;&#1103;.wma" TargetMode="External"/><Relationship Id="rId1" Type="http://schemas.openxmlformats.org/officeDocument/2006/relationships/audio" Target="file:///E:\&#1075;&#1077;&#1088;&#1086;&#1076;&#1072;-&#1075;&#1077;&#1088;&#1086;&#1080;\&#1055;&#1088;&#1080;&#1083;&#1086;&#1078;&#1077;&#1085;&#1080;&#1077;1.wma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685800"/>
            <a:ext cx="5789613" cy="3352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6000" smtClean="0"/>
              <a:t>Города-Герои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12700"/>
        </p:spPr>
        <p:txBody>
          <a:bodyPr/>
          <a:lstStyle/>
          <a:p>
            <a:pPr eaLnBrk="1" hangingPunct="1"/>
            <a:r>
              <a:rPr lang="ru-RU" sz="2400" smtClean="0"/>
              <a:t>Виртуальное путешествие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071563"/>
          </a:xfrm>
        </p:spPr>
        <p:txBody>
          <a:bodyPr/>
          <a:lstStyle/>
          <a:p>
            <a:pPr marL="952500" indent="-952500" algn="l" eaLnBrk="1" hangingPunct="1"/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2051050" y="-71438"/>
            <a:ext cx="6429375" cy="12604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ru-RU" sz="4400">
                <a:solidFill>
                  <a:schemeClr val="tx2"/>
                </a:solidFill>
              </a:rPr>
              <a:t>Смоленск</a:t>
            </a:r>
          </a:p>
          <a:p>
            <a:pPr algn="l" eaLnBrk="0" hangingPunct="0"/>
            <a:endParaRPr lang="ru-RU" sz="3200" b="1">
              <a:solidFill>
                <a:schemeClr val="tx2"/>
              </a:solidFill>
            </a:endParaRPr>
          </a:p>
        </p:txBody>
      </p:sp>
      <p:pic>
        <p:nvPicPr>
          <p:cNvPr id="11268" name="Picture 14" descr="F:\герода-герои\фото вов\ВОВ\рисунк\DSC00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54063"/>
            <a:ext cx="728662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543800" cy="714375"/>
          </a:xfrm>
        </p:spPr>
        <p:txBody>
          <a:bodyPr/>
          <a:lstStyle/>
          <a:p>
            <a:pPr eaLnBrk="1" hangingPunct="1"/>
            <a:r>
              <a:rPr lang="ru-RU" smtClean="0"/>
              <a:t>Киев</a:t>
            </a:r>
          </a:p>
        </p:txBody>
      </p:sp>
      <p:pic>
        <p:nvPicPr>
          <p:cNvPr id="12291" name="Picture 9" descr="F:\герода-герои\фото вов\ВОВ\рисунк\DSC00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785813"/>
            <a:ext cx="74295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1214438" y="0"/>
            <a:ext cx="7543800" cy="857250"/>
          </a:xfrm>
        </p:spPr>
        <p:txBody>
          <a:bodyPr/>
          <a:lstStyle/>
          <a:p>
            <a:pPr eaLnBrk="1" hangingPunct="1"/>
            <a:r>
              <a:rPr lang="ru-RU" smtClean="0"/>
              <a:t>Ленинград (Санкт-Петербург)</a:t>
            </a:r>
          </a:p>
        </p:txBody>
      </p:sp>
      <p:pic>
        <p:nvPicPr>
          <p:cNvPr id="13315" name="Picture 9" descr="F:\герода-герои\фото вов\ВОВ\рисунк\ленингр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85813"/>
            <a:ext cx="72151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85813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герода-герои\фото вов\ВОВ\рисунк\DSC0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357188"/>
            <a:ext cx="7297737" cy="6210300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мурманс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723900"/>
            <a:ext cx="7358062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-468313" y="-315913"/>
            <a:ext cx="7543801" cy="1287463"/>
          </a:xfrm>
        </p:spPr>
        <p:txBody>
          <a:bodyPr/>
          <a:lstStyle/>
          <a:p>
            <a:pPr algn="l" eaLnBrk="1" hangingPunct="1"/>
            <a:r>
              <a:rPr lang="ru-RU" smtClean="0"/>
              <a:t>                                Мурманск</a:t>
            </a:r>
          </a:p>
        </p:txBody>
      </p:sp>
      <p:pic>
        <p:nvPicPr>
          <p:cNvPr id="15364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543800" cy="928688"/>
          </a:xfrm>
        </p:spPr>
        <p:txBody>
          <a:bodyPr/>
          <a:lstStyle/>
          <a:p>
            <a:pPr eaLnBrk="1" hangingPunct="1"/>
            <a:r>
              <a:rPr lang="ru-RU" smtClean="0"/>
              <a:t>Одесса</a:t>
            </a:r>
          </a:p>
        </p:txBody>
      </p:sp>
      <p:pic>
        <p:nvPicPr>
          <p:cNvPr id="16387" name="Picture 6" descr="F:\герода-герои\фото вов\ВОВ\рисунк\одес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857250"/>
            <a:ext cx="742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1000125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7543800" cy="928688"/>
          </a:xfrm>
        </p:spPr>
        <p:txBody>
          <a:bodyPr/>
          <a:lstStyle/>
          <a:p>
            <a:pPr eaLnBrk="1" hangingPunct="1"/>
            <a:r>
              <a:rPr lang="ru-RU" smtClean="0"/>
              <a:t>Севастополь</a:t>
            </a:r>
          </a:p>
        </p:txBody>
      </p:sp>
      <p:pic>
        <p:nvPicPr>
          <p:cNvPr id="17411" name="Picture 8" descr="F:\герода-герои\фото вов\ВОВ\рисунк\сева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808038"/>
            <a:ext cx="7500937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7543800" cy="1000125"/>
          </a:xfrm>
        </p:spPr>
        <p:txBody>
          <a:bodyPr/>
          <a:lstStyle/>
          <a:p>
            <a:pPr eaLnBrk="1" hangingPunct="1"/>
            <a:r>
              <a:rPr lang="ru-RU" smtClean="0"/>
              <a:t>Керчь</a:t>
            </a:r>
          </a:p>
        </p:txBody>
      </p:sp>
      <p:pic>
        <p:nvPicPr>
          <p:cNvPr id="18435" name="Picture 8" descr="F:\герода-герои\фото вов\ВОВ\рисунк\DSC00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928688"/>
            <a:ext cx="7500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7543800" cy="928688"/>
          </a:xfrm>
        </p:spPr>
        <p:txBody>
          <a:bodyPr/>
          <a:lstStyle/>
          <a:p>
            <a:pPr eaLnBrk="1" hangingPunct="1"/>
            <a:r>
              <a:rPr lang="ru-RU" smtClean="0"/>
              <a:t>Новороссийск</a:t>
            </a:r>
          </a:p>
        </p:txBody>
      </p:sp>
      <p:pic>
        <p:nvPicPr>
          <p:cNvPr id="19459" name="Picture 9" descr="F:\герода-герои\фото вов\ВОВ\рисунк\DSC00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928688"/>
            <a:ext cx="72866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 descr="DSC00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7634287" cy="6480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5438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История </a:t>
            </a:r>
            <a:br>
              <a:rPr lang="ru-RU" sz="4000" smtClean="0"/>
            </a:br>
            <a:r>
              <a:rPr lang="ru-RU" sz="4000" smtClean="0"/>
              <a:t>Великой Отечественной войны </a:t>
            </a:r>
            <a:br>
              <a:rPr lang="ru-RU" sz="4000" smtClean="0"/>
            </a:br>
            <a:r>
              <a:rPr lang="ru-RU" sz="4000" smtClean="0"/>
              <a:t>в лицах</a:t>
            </a:r>
          </a:p>
        </p:txBody>
      </p:sp>
      <p:pic>
        <p:nvPicPr>
          <p:cNvPr id="4099" name="Picture 8" descr="жу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150" y="2205038"/>
            <a:ext cx="34020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вороши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347821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5888"/>
            <a:ext cx="7704137" cy="65532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5300663"/>
            <a:ext cx="7543800" cy="1143000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Обстрелянный вагон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4" name="Picture 4" descr="DSC00267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8913"/>
            <a:ext cx="7688262" cy="6480175"/>
          </a:xfrm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SC00269_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5888"/>
            <a:ext cx="7632700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7543800" cy="785813"/>
          </a:xfrm>
        </p:spPr>
        <p:txBody>
          <a:bodyPr/>
          <a:lstStyle/>
          <a:p>
            <a:pPr eaLnBrk="1" hangingPunct="1"/>
            <a:r>
              <a:rPr lang="ru-RU" smtClean="0"/>
              <a:t>Волгоград (Сталинград)</a:t>
            </a:r>
          </a:p>
        </p:txBody>
      </p:sp>
      <p:pic>
        <p:nvPicPr>
          <p:cNvPr id="22531" name="Picture 8" descr="F:\герода-герои\фото вов\ВОВ\рисунк\волгоград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28688"/>
            <a:ext cx="742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герода-герои\фото вов\ВОВ\рисунк\нача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7500938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герода-герои\фото вов\ВОВ\рисунк\DSC00550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57188"/>
            <a:ext cx="7416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7543800" cy="1071563"/>
          </a:xfrm>
        </p:spPr>
        <p:txBody>
          <a:bodyPr/>
          <a:lstStyle/>
          <a:p>
            <a:pPr eaLnBrk="1" hangingPunct="1"/>
            <a:r>
              <a:rPr lang="ru-RU" smtClean="0"/>
              <a:t>Тула</a:t>
            </a:r>
          </a:p>
        </p:txBody>
      </p:sp>
      <p:pic>
        <p:nvPicPr>
          <p:cNvPr id="25603" name="Picture 8" descr="F:\герода-герои\фото вов\ВОВ\рисунк\DSC00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15988"/>
            <a:ext cx="7286625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7543800" cy="863600"/>
          </a:xfrm>
        </p:spPr>
        <p:txBody>
          <a:bodyPr/>
          <a:lstStyle/>
          <a:p>
            <a:pPr eaLnBrk="1" hangingPunct="1"/>
            <a:r>
              <a:rPr lang="ru-RU" smtClean="0"/>
              <a:t>Москва</a:t>
            </a:r>
          </a:p>
        </p:txBody>
      </p:sp>
      <p:pic>
        <p:nvPicPr>
          <p:cNvPr id="26627" name="Picture 9" descr="F:\герода-герои\фото вов\ВОВ\рисунк\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928688"/>
            <a:ext cx="7143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lrg_20410_P10203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4475" y="571500"/>
            <a:ext cx="7415213" cy="5788025"/>
          </a:xfrm>
          <a:noFill/>
        </p:spPr>
      </p:pic>
      <p:pic>
        <p:nvPicPr>
          <p:cNvPr id="27651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642938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7777162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543800" cy="719137"/>
          </a:xfrm>
        </p:spPr>
        <p:txBody>
          <a:bodyPr/>
          <a:lstStyle/>
          <a:p>
            <a:pPr eaLnBrk="1" hangingPunct="1"/>
            <a:r>
              <a:rPr lang="ru-RU" sz="4000" smtClean="0"/>
              <a:t>Родные пенаты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000" smtClean="0"/>
              <a:t>Фото школы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21575" cy="879475"/>
          </a:xfrm>
        </p:spPr>
        <p:txBody>
          <a:bodyPr/>
          <a:lstStyle/>
          <a:p>
            <a:pPr eaLnBrk="1" hangingPunct="1"/>
            <a:r>
              <a:rPr lang="ru-RU" sz="4000" smtClean="0"/>
              <a:t>История </a:t>
            </a:r>
            <a:br>
              <a:rPr lang="ru-RU" sz="4000" smtClean="0"/>
            </a:br>
            <a:r>
              <a:rPr lang="ru-RU" sz="4000" smtClean="0"/>
              <a:t>Великой Отечественной войны </a:t>
            </a:r>
            <a:br>
              <a:rPr lang="ru-RU" sz="4000" smtClean="0"/>
            </a:br>
            <a:r>
              <a:rPr lang="ru-RU" sz="4000" smtClean="0"/>
              <a:t>в лицах</a:t>
            </a:r>
          </a:p>
        </p:txBody>
      </p:sp>
      <p:pic>
        <p:nvPicPr>
          <p:cNvPr id="5123" name="Picture 4" descr="незхнгкаю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2133600"/>
            <a:ext cx="3294063" cy="4546600"/>
          </a:xfrm>
          <a:noFill/>
        </p:spPr>
      </p:pic>
      <p:pic>
        <p:nvPicPr>
          <p:cNvPr id="5124" name="Picture 5" descr="рокоссовский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44675"/>
            <a:ext cx="35750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Приложение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381750"/>
            <a:ext cx="304800" cy="304800"/>
          </a:xfrm>
          <a:prstGeom prst="rect">
            <a:avLst/>
          </a:prstGeom>
          <a:noFill/>
        </p:spPr>
      </p:pic>
      <p:pic>
        <p:nvPicPr>
          <p:cNvPr id="91141" name="Минута молчания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543800" cy="865188"/>
          </a:xfrm>
        </p:spPr>
        <p:txBody>
          <a:bodyPr/>
          <a:lstStyle/>
          <a:p>
            <a:pPr eaLnBrk="1" hangingPunct="1"/>
            <a:r>
              <a:rPr lang="ru-RU" smtClean="0"/>
              <a:t>Минута молчания</a:t>
            </a:r>
          </a:p>
        </p:txBody>
      </p:sp>
      <p:pic>
        <p:nvPicPr>
          <p:cNvPr id="29700" name="Picture 7" descr="s968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5875"/>
            <a:ext cx="72739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3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/>
              <a:t>Дорогие </a:t>
            </a:r>
            <a:br>
              <a:rPr lang="ru-RU" sz="4000" smtClean="0"/>
            </a:br>
            <a:r>
              <a:rPr lang="ru-RU" sz="4000" smtClean="0"/>
              <a:t>   ветераны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877050" y="4724400"/>
            <a:ext cx="211455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</a:rPr>
              <a:t>Ветераны ВОВ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</a:rPr>
              <a:t>г. Шахты</a:t>
            </a:r>
          </a:p>
        </p:txBody>
      </p:sp>
      <p:pic>
        <p:nvPicPr>
          <p:cNvPr id="30724" name="Picture 4" descr="Макаро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116263"/>
            <a:ext cx="54006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22 шк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19075"/>
            <a:ext cx="51117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543800" cy="1368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шах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7777162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5438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тебе, солдат!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Фото ветеранов войны</a:t>
            </a:r>
          </a:p>
        </p:txBody>
      </p:sp>
      <p:pic>
        <p:nvPicPr>
          <p:cNvPr id="32772" name="Picture 6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7583487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543800" cy="1143000"/>
          </a:xfrm>
        </p:spPr>
        <p:txBody>
          <a:bodyPr/>
          <a:lstStyle/>
          <a:p>
            <a:pPr eaLnBrk="1" hangingPunct="1"/>
            <a:r>
              <a:rPr lang="ru-RU" smtClean="0"/>
              <a:t>Слава тебе, солдат!</a:t>
            </a:r>
          </a:p>
        </p:txBody>
      </p:sp>
      <p:pic>
        <p:nvPicPr>
          <p:cNvPr id="33795" name="Picture 4" descr="мы ж не позабудем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25538"/>
            <a:ext cx="7219950" cy="5314950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герода-герои\фото вов\ВОВ\lenta-0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543800" cy="792163"/>
          </a:xfrm>
        </p:spPr>
        <p:txBody>
          <a:bodyPr/>
          <a:lstStyle/>
          <a:p>
            <a:pPr eaLnBrk="1" hangingPunct="1"/>
            <a:r>
              <a:rPr lang="ru-RU" smtClean="0"/>
              <a:t>Маршрутный лист</a:t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31913" y="836613"/>
            <a:ext cx="7620000" cy="561657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Брест;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Минск;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Смоленск;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Киев;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Санкт-Петербург (Ленинград);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Мурманск;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Одесса;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Севастополь;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Керчь;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Новороссийск;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Волгоград (Сталинград);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Тула;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600" b="1" i="1" smtClean="0"/>
              <a:t>Москва;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4" descr="флаг над рей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65163" indent="-665163" algn="l" eaLnBrk="1" hangingPunct="1"/>
            <a:r>
              <a:rPr lang="ru-RU" sz="2800" smtClean="0">
                <a:solidFill>
                  <a:schemeClr val="accent1"/>
                </a:solidFill>
              </a:rPr>
              <a:t/>
            </a:r>
            <a:br>
              <a:rPr lang="ru-RU" sz="2800" smtClean="0">
                <a:solidFill>
                  <a:schemeClr val="accent1"/>
                </a:solidFill>
              </a:rPr>
            </a:br>
            <a:r>
              <a:rPr lang="ru-RU" sz="2800" smtClean="0">
                <a:solidFill>
                  <a:schemeClr val="accent1"/>
                </a:solidFill>
              </a:rPr>
              <a:t/>
            </a:r>
            <a:br>
              <a:rPr lang="ru-RU" sz="2800" smtClean="0">
                <a:solidFill>
                  <a:schemeClr val="accent1"/>
                </a:solidFill>
              </a:rPr>
            </a:br>
            <a:r>
              <a:rPr lang="ru-RU" sz="2800" smtClean="0">
                <a:solidFill>
                  <a:schemeClr val="accent1"/>
                </a:solidFill>
              </a:rPr>
              <a:t/>
            </a:r>
            <a:br>
              <a:rPr lang="ru-RU" sz="2800" smtClean="0">
                <a:solidFill>
                  <a:schemeClr val="accent1"/>
                </a:solidFill>
              </a:rPr>
            </a:br>
            <a:r>
              <a:rPr lang="ru-RU" sz="2800" smtClean="0">
                <a:solidFill>
                  <a:schemeClr val="accent1"/>
                </a:solidFill>
              </a:rPr>
              <a:t> </a:t>
            </a:r>
            <a:br>
              <a:rPr lang="ru-RU" sz="2800" smtClean="0">
                <a:solidFill>
                  <a:schemeClr val="accent1"/>
                </a:solidFill>
              </a:rPr>
            </a:br>
            <a:r>
              <a:rPr lang="ru-RU" smtClean="0"/>
              <a:t> 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2714625" y="214313"/>
            <a:ext cx="6199188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/>
            <a:r>
              <a:rPr lang="ru-RU" sz="6000" b="1">
                <a:solidFill>
                  <a:schemeClr val="tx2"/>
                </a:solidFill>
              </a:rPr>
              <a:t>1          1941-1945 </a:t>
            </a:r>
          </a:p>
        </p:txBody>
      </p:sp>
      <p:pic>
        <p:nvPicPr>
          <p:cNvPr id="7172" name="Picture 14" descr="F:\герода-герои\фото вов\ВОВ\рисунк\DSC00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3576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F:\герода-герои\фото вов\ВОВ\рисунк\в берли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357313"/>
            <a:ext cx="42608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484313"/>
            <a:ext cx="381635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9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700" b="1" smtClean="0"/>
              <a:t>«</a:t>
            </a:r>
            <a:r>
              <a:rPr lang="ru-RU" sz="3300" b="1" smtClean="0"/>
              <a:t>Кто с мечом к нам придет,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smtClean="0"/>
              <a:t> от меча и  		       погибнет.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smtClean="0"/>
              <a:t>На том стоит и  	   стоять будет Русская земля!»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i="1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Александр Невский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8195" name="Picture 11" descr="невский_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38242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7543800" cy="857250"/>
          </a:xfrm>
        </p:spPr>
        <p:txBody>
          <a:bodyPr/>
          <a:lstStyle/>
          <a:p>
            <a:pPr eaLnBrk="1" hangingPunct="1"/>
            <a:r>
              <a:rPr lang="ru-RU" smtClean="0"/>
              <a:t>Брест</a:t>
            </a:r>
          </a:p>
        </p:txBody>
      </p:sp>
      <p:pic>
        <p:nvPicPr>
          <p:cNvPr id="9219" name="Picture 16" descr="F:\герода-герои\фото вов\ВОВ\рисунк\DSC00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49300"/>
            <a:ext cx="73009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857250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1214438" y="-214313"/>
            <a:ext cx="7543800" cy="1357313"/>
          </a:xfrm>
        </p:spPr>
        <p:txBody>
          <a:bodyPr/>
          <a:lstStyle/>
          <a:p>
            <a:pPr eaLnBrk="1" hangingPunct="1"/>
            <a:r>
              <a:rPr lang="ru-RU" smtClean="0"/>
              <a:t>Минск</a:t>
            </a:r>
          </a:p>
        </p:txBody>
      </p:sp>
      <p:pic>
        <p:nvPicPr>
          <p:cNvPr id="10243" name="Picture 8" descr="F:\герода-герои\фото вов\ВОВ\рисунк\мин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862013"/>
            <a:ext cx="7358062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7" descr="F:\герода-герои\фото вов\ВОВ\рисунк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28688"/>
            <a:ext cx="714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97</Words>
  <Application>Microsoft Office PowerPoint</Application>
  <PresentationFormat>Экран (4:3)</PresentationFormat>
  <Paragraphs>50</Paragraphs>
  <Slides>35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Times New Roman</vt:lpstr>
      <vt:lpstr>Arial</vt:lpstr>
      <vt:lpstr>Wingdings</vt:lpstr>
      <vt:lpstr>Calibri</vt:lpstr>
      <vt:lpstr>Стратегия</vt:lpstr>
      <vt:lpstr> Города-Герои</vt:lpstr>
      <vt:lpstr>История  Великой Отечественной войны  в лицах</vt:lpstr>
      <vt:lpstr>История  Великой Отечественной войны  в лицах</vt:lpstr>
      <vt:lpstr>Маршрутный лист </vt:lpstr>
      <vt:lpstr>Слайд 5</vt:lpstr>
      <vt:lpstr>      </vt:lpstr>
      <vt:lpstr>Слайд 7</vt:lpstr>
      <vt:lpstr>Брест</vt:lpstr>
      <vt:lpstr>Минск</vt:lpstr>
      <vt:lpstr> </vt:lpstr>
      <vt:lpstr>Киев</vt:lpstr>
      <vt:lpstr>Ленинград (Санкт-Петербург)</vt:lpstr>
      <vt:lpstr>Слайд 13</vt:lpstr>
      <vt:lpstr>                                Мурманск</vt:lpstr>
      <vt:lpstr>Одесса</vt:lpstr>
      <vt:lpstr>Севастополь</vt:lpstr>
      <vt:lpstr>Керчь</vt:lpstr>
      <vt:lpstr>Новороссийск</vt:lpstr>
      <vt:lpstr>Слайд 19</vt:lpstr>
      <vt:lpstr>Обстрелянный вагон</vt:lpstr>
      <vt:lpstr>Слайд 21</vt:lpstr>
      <vt:lpstr>Слайд 22</vt:lpstr>
      <vt:lpstr>Волгоград (Сталинград)</vt:lpstr>
      <vt:lpstr>Слайд 24</vt:lpstr>
      <vt:lpstr>Слайд 25</vt:lpstr>
      <vt:lpstr>Тула</vt:lpstr>
      <vt:lpstr>Москва</vt:lpstr>
      <vt:lpstr>Слайд 28</vt:lpstr>
      <vt:lpstr>Родные пенаты</vt:lpstr>
      <vt:lpstr>Минута молчания</vt:lpstr>
      <vt:lpstr>Дорогие     ветераны</vt:lpstr>
      <vt:lpstr>Слайд 32</vt:lpstr>
      <vt:lpstr>Спасибо тебе, солдат!</vt:lpstr>
      <vt:lpstr>Слава тебе, солдат!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Sophya</cp:lastModifiedBy>
  <cp:revision>64</cp:revision>
  <dcterms:created xsi:type="dcterms:W3CDTF">1601-01-01T00:00:00Z</dcterms:created>
  <dcterms:modified xsi:type="dcterms:W3CDTF">2015-05-20T19:55:00Z</dcterms:modified>
</cp:coreProperties>
</file>