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legacyDiagramTex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06/relationships/legacyDocTextInfo" Target="legacyDocTextInfo.bin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0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19674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675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BA64-8FAF-4428-A3FD-67F12B031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5E174-E145-49D1-B380-724FC4E48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A8F6C-7439-40DF-87CB-C281B75F8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C03D3-21A8-45E3-8EDD-182022FEE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AE8A3-34C4-4B77-A626-D343838CC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6F82A-047F-4474-A521-49B6C7295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D43F4-73D7-4A37-B626-1CE1A6E27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BFA85-21D4-49EA-AAC1-B3DE78F1C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1D205-B8FC-4447-BF3E-3A0DC4EE9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DF919-24C6-4F2A-93C0-6AFD8E326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15A7B-4D6D-435B-AB85-CEF48EA44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CE108-5994-48FB-A1A6-9648BBA70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A69CE-6EBD-4709-8890-B99324237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843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843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843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843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843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844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844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844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844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844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844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844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844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844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844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845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845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845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845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845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845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845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845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845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845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846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846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846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846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846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846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846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846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46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46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47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47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47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47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47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47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47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47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47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47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48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48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48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48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48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48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48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48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48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48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49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49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49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49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49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49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49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49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49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49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0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0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0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0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0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0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0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0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0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0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1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1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1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1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1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1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1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1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1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1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2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2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2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2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2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2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2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2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2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2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3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3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3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3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3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3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3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3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3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3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4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4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4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4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4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4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4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4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4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4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5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5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5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5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5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5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5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5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5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5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6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6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6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6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6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6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6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6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6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6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7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7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7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7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7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7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7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7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7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7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8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8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8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8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8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8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8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8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8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8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9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9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9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9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9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9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9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9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9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59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0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0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0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0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0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0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0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0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0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0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1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1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1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1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1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1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1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1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1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1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2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2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2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2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2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2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2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2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2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2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3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3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3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3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3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3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3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3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3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3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4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4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4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4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4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4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4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4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4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64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18650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4F1C805D-351D-4587-96E3-2C9CC5385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651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652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653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654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Индустриальное общество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Радио А. С. Попова </a:t>
            </a:r>
          </a:p>
        </p:txBody>
      </p:sp>
      <p:pic>
        <p:nvPicPr>
          <p:cNvPr id="12291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844675"/>
            <a:ext cx="3905250" cy="5013325"/>
          </a:xfrm>
        </p:spPr>
      </p:pic>
      <p:pic>
        <p:nvPicPr>
          <p:cNvPr id="12292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844675"/>
            <a:ext cx="4176713" cy="2203450"/>
          </a:xfrm>
        </p:spPr>
      </p:pic>
      <p:pic>
        <p:nvPicPr>
          <p:cNvPr id="12293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643438" y="4667250"/>
            <a:ext cx="4038600" cy="2190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Радио Г. Маркони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41438"/>
            <a:ext cx="4572000" cy="5327650"/>
          </a:xfrm>
        </p:spPr>
      </p:pic>
      <p:pic>
        <p:nvPicPr>
          <p:cNvPr id="13316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4339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14340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5363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12875"/>
            <a:ext cx="4500563" cy="4608513"/>
          </a:xfrm>
        </p:spPr>
      </p:pic>
      <p:pic>
        <p:nvPicPr>
          <p:cNvPr id="15364" name="Picture 8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0"/>
            <a:ext cx="4643437" cy="3357563"/>
          </a:xfrm>
        </p:spPr>
      </p:pic>
      <p:pic>
        <p:nvPicPr>
          <p:cNvPr id="15365" name="Picture 9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500563" y="3644900"/>
            <a:ext cx="4643437" cy="3213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Новые классы и группы населения</a:t>
            </a:r>
          </a:p>
        </p:txBody>
      </p:sp>
      <p:graphicFrame>
        <p:nvGraphicFramePr>
          <p:cNvPr id="1026" name="Organization Chart 6"/>
          <p:cNvGraphicFramePr>
            <a:graphicFrameLocks/>
          </p:cNvGraphicFramePr>
          <p:nvPr>
            <p:ph type="dgm" idx="1"/>
          </p:nvPr>
        </p:nvGraphicFramePr>
        <p:xfrm>
          <a:off x="0" y="1590675"/>
          <a:ext cx="9144000" cy="5267325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Социальный вопрос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Упадок ремесел вызвал приток рабочей силы</a:t>
            </a:r>
          </a:p>
          <a:p>
            <a:pPr eaLnBrk="1" hangingPunct="1">
              <a:defRPr/>
            </a:pPr>
            <a:r>
              <a:rPr lang="ru-RU" smtClean="0"/>
              <a:t>Низкая заработная плата</a:t>
            </a:r>
          </a:p>
          <a:p>
            <a:pPr eaLnBrk="1" hangingPunct="1">
              <a:defRPr/>
            </a:pPr>
            <a:r>
              <a:rPr lang="ru-RU" smtClean="0"/>
              <a:t>Безработица</a:t>
            </a:r>
          </a:p>
          <a:p>
            <a:pPr eaLnBrk="1" hangingPunct="1">
              <a:defRPr/>
            </a:pPr>
            <a:r>
              <a:rPr lang="ru-RU" smtClean="0"/>
              <a:t>Демографический рост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Индустриализация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Индустриализация (от лат. industria — усердие, деятельность), процесс создания крупного машинного производства во всех отраслях народного хозяйства и особенно в промышленности. И. обеспечивает преобладание в экономике страны производства промышленной продукции, превращение аграрной или аграрно-индустриальной страны в индустриально-аграрную или индустриальную.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Сохранение традиционных отраслей промышленности – обрабатывающей</a:t>
            </a:r>
          </a:p>
          <a:p>
            <a:pPr eaLnBrk="1" hangingPunct="1">
              <a:defRPr/>
            </a:pPr>
            <a:r>
              <a:rPr lang="ru-RU" smtClean="0"/>
              <a:t>Появление новых энергетических источников</a:t>
            </a:r>
          </a:p>
          <a:p>
            <a:pPr eaLnBrk="1" hangingPunct="1">
              <a:defRPr/>
            </a:pPr>
            <a:r>
              <a:rPr lang="ru-RU" smtClean="0"/>
              <a:t>Появление базовой индустрии</a:t>
            </a:r>
          </a:p>
          <a:p>
            <a:pPr eaLnBrk="1" hangingPunct="1">
              <a:defRPr/>
            </a:pPr>
            <a:r>
              <a:rPr lang="ru-RU" smtClean="0"/>
              <a:t>Механизация сельского хозяйства</a:t>
            </a:r>
          </a:p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Урбанизация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Урбанизация (от лат. urbanus — городской) — процесс повышения роли городов в развитии общества. Предпосылки урбанизации — рост в городах промышленности, развитие их культурных и политических функций, углубление территориального разделения труда. Для урбанизации характерны приток в города сельского населения и возрастающее маятниковое движение населения из сельского окружения и ближайших малых городов в крупные города (на работу, по культурно-бытовым надобностям и пр.). Процесс, обратный урбанизации, называется рурализацией.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Какие пункты относились к понятию город в новое время?</a:t>
            </a:r>
          </a:p>
          <a:p>
            <a:pPr eaLnBrk="1" hangingPunct="1">
              <a:defRPr/>
            </a:pPr>
            <a:r>
              <a:rPr lang="ru-RU" smtClean="0"/>
              <a:t>Что стало причиной появления новых городов?</a:t>
            </a:r>
          </a:p>
          <a:p>
            <a:pPr eaLnBrk="1" hangingPunct="1">
              <a:defRPr/>
            </a:pPr>
            <a:r>
              <a:rPr lang="ru-RU" smtClean="0"/>
              <a:t>Какие изменения произошли со старыми городами?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Аппарат Морзе 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noFill/>
        </p:spPr>
      </p:pic>
      <p:pic>
        <p:nvPicPr>
          <p:cNvPr id="10244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Изобретение И.Грейя и А. Белла</a:t>
            </a:r>
          </a:p>
        </p:txBody>
      </p:sp>
      <p:pic>
        <p:nvPicPr>
          <p:cNvPr id="11267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11268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очки">
  <a:themeElements>
    <a:clrScheme name="Точки 3">
      <a:dk1>
        <a:srgbClr val="700000"/>
      </a:dk1>
      <a:lt1>
        <a:srgbClr val="FFFFFF"/>
      </a:lt1>
      <a:dk2>
        <a:srgbClr val="800000"/>
      </a:dk2>
      <a:lt2>
        <a:srgbClr val="FFFFCC"/>
      </a:lt2>
      <a:accent1>
        <a:srgbClr val="BE7960"/>
      </a:accent1>
      <a:accent2>
        <a:srgbClr val="600000"/>
      </a:accent2>
      <a:accent3>
        <a:srgbClr val="C0AAAA"/>
      </a:accent3>
      <a:accent4>
        <a:srgbClr val="DADADA"/>
      </a:accent4>
      <a:accent5>
        <a:srgbClr val="DBBEB6"/>
      </a:accent5>
      <a:accent6>
        <a:srgbClr val="560000"/>
      </a:accent6>
      <a:hlink>
        <a:srgbClr val="FFFF99"/>
      </a:hlink>
      <a:folHlink>
        <a:srgbClr val="D3A219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41</TotalTime>
  <Words>231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Wingdings</vt:lpstr>
      <vt:lpstr>Calibri</vt:lpstr>
      <vt:lpstr>Точки</vt:lpstr>
      <vt:lpstr>Индустриальное общество</vt:lpstr>
      <vt:lpstr>Новые классы и группы населения</vt:lpstr>
      <vt:lpstr>Социальный вопрос</vt:lpstr>
      <vt:lpstr>Индустриализация </vt:lpstr>
      <vt:lpstr>Слайд 5</vt:lpstr>
      <vt:lpstr>Урбанизация </vt:lpstr>
      <vt:lpstr>Слайд 7</vt:lpstr>
      <vt:lpstr>Аппарат Морзе </vt:lpstr>
      <vt:lpstr>Изобретение И.Грейя и А. Белла</vt:lpstr>
      <vt:lpstr>Радио А. С. Попова </vt:lpstr>
      <vt:lpstr>Радио Г. Маркони</vt:lpstr>
      <vt:lpstr>Слайд 12</vt:lpstr>
      <vt:lpstr>Слайд 13</vt:lpstr>
    </vt:vector>
  </TitlesOfParts>
  <Company>Wg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Индустриальное общество</dc:title>
  <dc:creator>FoM</dc:creator>
  <cp:lastModifiedBy>Sophya</cp:lastModifiedBy>
  <cp:revision>5</cp:revision>
  <dcterms:created xsi:type="dcterms:W3CDTF">2010-03-28T06:36:09Z</dcterms:created>
  <dcterms:modified xsi:type="dcterms:W3CDTF">2015-09-01T11:09:40Z</dcterms:modified>
</cp:coreProperties>
</file>